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95B"/>
    <a:srgbClr val="800000"/>
    <a:srgbClr val="F0F0F0"/>
    <a:srgbClr val="001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F79F2A-EEC7-4D28-83EB-C3ECEEB3896A}" v="98" dt="2024-10-20T09:43:18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06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5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pušek, Matej" userId="6c9fbb69-aab9-4e3f-81b2-844191b6c4ca" providerId="ADAL" clId="{ECF79F2A-EEC7-4D28-83EB-C3ECEEB3896A}"/>
    <pc:docChg chg="undo redo custSel addSld delSld modSld sldOrd">
      <pc:chgData name="Zapušek, Matej" userId="6c9fbb69-aab9-4e3f-81b2-844191b6c4ca" providerId="ADAL" clId="{ECF79F2A-EEC7-4D28-83EB-C3ECEEB3896A}" dt="2024-10-20T09:43:18.788" v="2345" actId="1076"/>
      <pc:docMkLst>
        <pc:docMk/>
      </pc:docMkLst>
      <pc:sldChg chg="addSp delSp modSp mod">
        <pc:chgData name="Zapušek, Matej" userId="6c9fbb69-aab9-4e3f-81b2-844191b6c4ca" providerId="ADAL" clId="{ECF79F2A-EEC7-4D28-83EB-C3ECEEB3896A}" dt="2024-10-20T06:14:22.508" v="17" actId="1076"/>
        <pc:sldMkLst>
          <pc:docMk/>
          <pc:sldMk cId="109857222" sldId="256"/>
        </pc:sldMkLst>
        <pc:spChg chg="mod">
          <ac:chgData name="Zapušek, Matej" userId="6c9fbb69-aab9-4e3f-81b2-844191b6c4ca" providerId="ADAL" clId="{ECF79F2A-EEC7-4D28-83EB-C3ECEEB3896A}" dt="2024-10-20T06:14:22.508" v="17" actId="1076"/>
          <ac:spMkLst>
            <pc:docMk/>
            <pc:sldMk cId="109857222" sldId="256"/>
            <ac:spMk id="3" creationId="{6D75085D-E71D-A8BA-7887-90D18A9296DA}"/>
          </ac:spMkLst>
        </pc:spChg>
        <pc:spChg chg="add del">
          <ac:chgData name="Zapušek, Matej" userId="6c9fbb69-aab9-4e3f-81b2-844191b6c4ca" providerId="ADAL" clId="{ECF79F2A-EEC7-4D28-83EB-C3ECEEB3896A}" dt="2024-10-20T06:14:06.412" v="11" actId="478"/>
          <ac:spMkLst>
            <pc:docMk/>
            <pc:sldMk cId="109857222" sldId="256"/>
            <ac:spMk id="6" creationId="{1EDA8B8F-9439-FDBE-51DE-0309FDD71B5E}"/>
          </ac:spMkLst>
        </pc:spChg>
        <pc:spChg chg="add">
          <ac:chgData name="Zapušek, Matej" userId="6c9fbb69-aab9-4e3f-81b2-844191b6c4ca" providerId="ADAL" clId="{ECF79F2A-EEC7-4D28-83EB-C3ECEEB3896A}" dt="2024-10-20T06:14:08.498" v="12"/>
          <ac:spMkLst>
            <pc:docMk/>
            <pc:sldMk cId="109857222" sldId="256"/>
            <ac:spMk id="7" creationId="{DD45F7AE-6D14-801D-7259-B59441E0C1AE}"/>
          </ac:spMkLst>
        </pc:spChg>
        <pc:spChg chg="del">
          <ac:chgData name="Zapušek, Matej" userId="6c9fbb69-aab9-4e3f-81b2-844191b6c4ca" providerId="ADAL" clId="{ECF79F2A-EEC7-4D28-83EB-C3ECEEB3896A}" dt="2024-10-20T06:11:36.482" v="3" actId="478"/>
          <ac:spMkLst>
            <pc:docMk/>
            <pc:sldMk cId="109857222" sldId="256"/>
            <ac:spMk id="9" creationId="{821F800E-9D07-F670-E88A-DF0349AC3438}"/>
          </ac:spMkLst>
        </pc:spChg>
        <pc:picChg chg="add mod">
          <ac:chgData name="Zapušek, Matej" userId="6c9fbb69-aab9-4e3f-81b2-844191b6c4ca" providerId="ADAL" clId="{ECF79F2A-EEC7-4D28-83EB-C3ECEEB3896A}" dt="2024-10-20T06:14:18.622" v="16" actId="14100"/>
          <ac:picMkLst>
            <pc:docMk/>
            <pc:sldMk cId="109857222" sldId="256"/>
            <ac:picMk id="10" creationId="{303C4BAE-BA93-A7CB-B410-951357EC7F52}"/>
          </ac:picMkLst>
        </pc:picChg>
        <pc:picChg chg="add del">
          <ac:chgData name="Zapušek, Matej" userId="6c9fbb69-aab9-4e3f-81b2-844191b6c4ca" providerId="ADAL" clId="{ECF79F2A-EEC7-4D28-83EB-C3ECEEB3896A}" dt="2024-10-20T06:13:58.555" v="9" actId="478"/>
          <ac:picMkLst>
            <pc:docMk/>
            <pc:sldMk cId="109857222" sldId="256"/>
            <ac:picMk id="1026" creationId="{E27045A5-46C7-77B8-D0DB-3C49031D57A5}"/>
          </ac:picMkLst>
        </pc:picChg>
      </pc:sldChg>
      <pc:sldChg chg="addSp delSp modSp mod">
        <pc:chgData name="Zapušek, Matej" userId="6c9fbb69-aab9-4e3f-81b2-844191b6c4ca" providerId="ADAL" clId="{ECF79F2A-EEC7-4D28-83EB-C3ECEEB3896A}" dt="2024-10-20T09:41:58.340" v="2316" actId="1076"/>
        <pc:sldMkLst>
          <pc:docMk/>
          <pc:sldMk cId="537128920" sldId="258"/>
        </pc:sldMkLst>
        <pc:spChg chg="add mod">
          <ac:chgData name="Zapušek, Matej" userId="6c9fbb69-aab9-4e3f-81b2-844191b6c4ca" providerId="ADAL" clId="{ECF79F2A-EEC7-4D28-83EB-C3ECEEB3896A}" dt="2024-10-20T06:18:13.850" v="372" actId="1076"/>
          <ac:spMkLst>
            <pc:docMk/>
            <pc:sldMk cId="537128920" sldId="258"/>
            <ac:spMk id="2" creationId="{6733EF9D-D67F-8AED-4969-56ECBC12E2BF}"/>
          </ac:spMkLst>
        </pc:spChg>
        <pc:spChg chg="add del">
          <ac:chgData name="Zapušek, Matej" userId="6c9fbb69-aab9-4e3f-81b2-844191b6c4ca" providerId="ADAL" clId="{ECF79F2A-EEC7-4D28-83EB-C3ECEEB3896A}" dt="2024-10-20T09:40:09.737" v="2291" actId="22"/>
          <ac:spMkLst>
            <pc:docMk/>
            <pc:sldMk cId="537128920" sldId="258"/>
            <ac:spMk id="3" creationId="{9D81F783-5259-BAEE-1F1D-1832BFB719D1}"/>
          </ac:spMkLst>
        </pc:spChg>
        <pc:spChg chg="mod">
          <ac:chgData name="Zapušek, Matej" userId="6c9fbb69-aab9-4e3f-81b2-844191b6c4ca" providerId="ADAL" clId="{ECF79F2A-EEC7-4D28-83EB-C3ECEEB3896A}" dt="2024-10-20T06:19:16.004" v="402" actId="1076"/>
          <ac:spMkLst>
            <pc:docMk/>
            <pc:sldMk cId="537128920" sldId="258"/>
            <ac:spMk id="6" creationId="{A562B76F-C6F0-E26F-9885-7B4EC44D8729}"/>
          </ac:spMkLst>
        </pc:spChg>
        <pc:spChg chg="del">
          <ac:chgData name="Zapušek, Matej" userId="6c9fbb69-aab9-4e3f-81b2-844191b6c4ca" providerId="ADAL" clId="{ECF79F2A-EEC7-4D28-83EB-C3ECEEB3896A}" dt="2024-10-20T09:40:07.821" v="2289" actId="478"/>
          <ac:spMkLst>
            <pc:docMk/>
            <pc:sldMk cId="537128920" sldId="258"/>
            <ac:spMk id="7" creationId="{DE48C111-5CFA-4C6D-29E9-FE56A858776D}"/>
          </ac:spMkLst>
        </pc:spChg>
        <pc:spChg chg="del">
          <ac:chgData name="Zapušek, Matej" userId="6c9fbb69-aab9-4e3f-81b2-844191b6c4ca" providerId="ADAL" clId="{ECF79F2A-EEC7-4D28-83EB-C3ECEEB3896A}" dt="2024-10-20T06:15:26.391" v="137" actId="478"/>
          <ac:spMkLst>
            <pc:docMk/>
            <pc:sldMk cId="537128920" sldId="258"/>
            <ac:spMk id="8" creationId="{9C105E8E-93E7-80B3-A6FA-220FB905B006}"/>
          </ac:spMkLst>
        </pc:spChg>
        <pc:spChg chg="mod">
          <ac:chgData name="Zapušek, Matej" userId="6c9fbb69-aab9-4e3f-81b2-844191b6c4ca" providerId="ADAL" clId="{ECF79F2A-EEC7-4D28-83EB-C3ECEEB3896A}" dt="2024-10-20T06:14:43.766" v="36" actId="20577"/>
          <ac:spMkLst>
            <pc:docMk/>
            <pc:sldMk cId="537128920" sldId="258"/>
            <ac:spMk id="9" creationId="{E5B7D7D8-D774-F6FA-CA68-21A56E5B744E}"/>
          </ac:spMkLst>
        </pc:spChg>
        <pc:spChg chg="del">
          <ac:chgData name="Zapušek, Matej" userId="6c9fbb69-aab9-4e3f-81b2-844191b6c4ca" providerId="ADAL" clId="{ECF79F2A-EEC7-4D28-83EB-C3ECEEB3896A}" dt="2024-10-20T06:15:36.750" v="160" actId="478"/>
          <ac:spMkLst>
            <pc:docMk/>
            <pc:sldMk cId="537128920" sldId="258"/>
            <ac:spMk id="10" creationId="{5C80657F-C802-F0BD-9262-125F21478D98}"/>
          </ac:spMkLst>
        </pc:spChg>
        <pc:spChg chg="mod">
          <ac:chgData name="Zapušek, Matej" userId="6c9fbb69-aab9-4e3f-81b2-844191b6c4ca" providerId="ADAL" clId="{ECF79F2A-EEC7-4D28-83EB-C3ECEEB3896A}" dt="2024-10-20T06:21:42.272" v="511" actId="1035"/>
          <ac:spMkLst>
            <pc:docMk/>
            <pc:sldMk cId="537128920" sldId="258"/>
            <ac:spMk id="11" creationId="{2BD5B58C-F7D7-3A2E-F5ED-6FA4D84A3845}"/>
          </ac:spMkLst>
        </pc:spChg>
        <pc:spChg chg="add del mod">
          <ac:chgData name="Zapušek, Matej" userId="6c9fbb69-aab9-4e3f-81b2-844191b6c4ca" providerId="ADAL" clId="{ECF79F2A-EEC7-4D28-83EB-C3ECEEB3896A}" dt="2024-10-20T06:19:25.475" v="414" actId="478"/>
          <ac:spMkLst>
            <pc:docMk/>
            <pc:sldMk cId="537128920" sldId="258"/>
            <ac:spMk id="12" creationId="{65DCB521-58D5-4703-E362-9560E1E55BB2}"/>
          </ac:spMkLst>
        </pc:spChg>
        <pc:spChg chg="add mod">
          <ac:chgData name="Zapušek, Matej" userId="6c9fbb69-aab9-4e3f-81b2-844191b6c4ca" providerId="ADAL" clId="{ECF79F2A-EEC7-4D28-83EB-C3ECEEB3896A}" dt="2024-10-20T06:21:48.151" v="520" actId="1035"/>
          <ac:spMkLst>
            <pc:docMk/>
            <pc:sldMk cId="537128920" sldId="258"/>
            <ac:spMk id="13" creationId="{DFFC5A55-AA95-09DE-2A7B-90ED54A4DF94}"/>
          </ac:spMkLst>
        </pc:spChg>
        <pc:spChg chg="add mod">
          <ac:chgData name="Zapušek, Matej" userId="6c9fbb69-aab9-4e3f-81b2-844191b6c4ca" providerId="ADAL" clId="{ECF79F2A-EEC7-4D28-83EB-C3ECEEB3896A}" dt="2024-10-20T06:21:48.151" v="520" actId="1035"/>
          <ac:spMkLst>
            <pc:docMk/>
            <pc:sldMk cId="537128920" sldId="258"/>
            <ac:spMk id="14" creationId="{A3FF282E-FE90-66F8-8CFB-8FBCC24553C3}"/>
          </ac:spMkLst>
        </pc:spChg>
        <pc:spChg chg="add mod">
          <ac:chgData name="Zapušek, Matej" userId="6c9fbb69-aab9-4e3f-81b2-844191b6c4ca" providerId="ADAL" clId="{ECF79F2A-EEC7-4D28-83EB-C3ECEEB3896A}" dt="2024-10-20T06:21:48.151" v="520" actId="1035"/>
          <ac:spMkLst>
            <pc:docMk/>
            <pc:sldMk cId="537128920" sldId="258"/>
            <ac:spMk id="15" creationId="{57D21F98-95BA-1974-14B8-7BC3213DEBCC}"/>
          </ac:spMkLst>
        </pc:spChg>
        <pc:grpChg chg="del">
          <ac:chgData name="Zapušek, Matej" userId="6c9fbb69-aab9-4e3f-81b2-844191b6c4ca" providerId="ADAL" clId="{ECF79F2A-EEC7-4D28-83EB-C3ECEEB3896A}" dt="2024-10-20T06:14:45.790" v="37" actId="478"/>
          <ac:grpSpMkLst>
            <pc:docMk/>
            <pc:sldMk cId="537128920" sldId="258"/>
            <ac:grpSpMk id="3" creationId="{31BD6A1D-999D-3AF1-00A8-B2CCE665BA5F}"/>
          </ac:grpSpMkLst>
        </pc:grpChg>
        <pc:picChg chg="add mod">
          <ac:chgData name="Zapušek, Matej" userId="6c9fbb69-aab9-4e3f-81b2-844191b6c4ca" providerId="ADAL" clId="{ECF79F2A-EEC7-4D28-83EB-C3ECEEB3896A}" dt="2024-10-20T09:40:39.004" v="2301" actId="14100"/>
          <ac:picMkLst>
            <pc:docMk/>
            <pc:sldMk cId="537128920" sldId="258"/>
            <ac:picMk id="5" creationId="{285D445C-E752-01B5-7242-320C59DBE8AA}"/>
          </ac:picMkLst>
        </pc:picChg>
        <pc:picChg chg="add mod">
          <ac:chgData name="Zapušek, Matej" userId="6c9fbb69-aab9-4e3f-81b2-844191b6c4ca" providerId="ADAL" clId="{ECF79F2A-EEC7-4D28-83EB-C3ECEEB3896A}" dt="2024-10-20T09:41:58.340" v="2316" actId="1076"/>
          <ac:picMkLst>
            <pc:docMk/>
            <pc:sldMk cId="537128920" sldId="258"/>
            <ac:picMk id="2050" creationId="{1DC46CF2-7747-2C81-77C2-9E6831707CBF}"/>
          </ac:picMkLst>
        </pc:picChg>
        <pc:picChg chg="add mod">
          <ac:chgData name="Zapušek, Matej" userId="6c9fbb69-aab9-4e3f-81b2-844191b6c4ca" providerId="ADAL" clId="{ECF79F2A-EEC7-4D28-83EB-C3ECEEB3896A}" dt="2024-10-20T06:19:16.004" v="402" actId="1076"/>
          <ac:picMkLst>
            <pc:docMk/>
            <pc:sldMk cId="537128920" sldId="258"/>
            <ac:picMk id="2052" creationId="{1F4C40CB-A65D-79D1-71D0-1F9169C7EC7B}"/>
          </ac:picMkLst>
        </pc:picChg>
        <pc:picChg chg="add mod">
          <ac:chgData name="Zapušek, Matej" userId="6c9fbb69-aab9-4e3f-81b2-844191b6c4ca" providerId="ADAL" clId="{ECF79F2A-EEC7-4D28-83EB-C3ECEEB3896A}" dt="2024-10-20T09:41:58.340" v="2316" actId="1076"/>
          <ac:picMkLst>
            <pc:docMk/>
            <pc:sldMk cId="537128920" sldId="258"/>
            <ac:picMk id="2054" creationId="{200A5124-61EB-1580-3CAF-016907007303}"/>
          </ac:picMkLst>
        </pc:picChg>
        <pc:picChg chg="add mod">
          <ac:chgData name="Zapušek, Matej" userId="6c9fbb69-aab9-4e3f-81b2-844191b6c4ca" providerId="ADAL" clId="{ECF79F2A-EEC7-4D28-83EB-C3ECEEB3896A}" dt="2024-10-20T09:41:58.340" v="2316" actId="1076"/>
          <ac:picMkLst>
            <pc:docMk/>
            <pc:sldMk cId="537128920" sldId="258"/>
            <ac:picMk id="2056" creationId="{A940402E-EC7B-C6BB-8018-B4D763D8223D}"/>
          </ac:picMkLst>
        </pc:picChg>
      </pc:sldChg>
      <pc:sldChg chg="addSp delSp modSp add mod">
        <pc:chgData name="Zapušek, Matej" userId="6c9fbb69-aab9-4e3f-81b2-844191b6c4ca" providerId="ADAL" clId="{ECF79F2A-EEC7-4D28-83EB-C3ECEEB3896A}" dt="2024-10-20T09:40:41.946" v="2303"/>
        <pc:sldMkLst>
          <pc:docMk/>
          <pc:sldMk cId="1315549014" sldId="259"/>
        </pc:sldMkLst>
        <pc:spChg chg="del">
          <ac:chgData name="Zapušek, Matej" userId="6c9fbb69-aab9-4e3f-81b2-844191b6c4ca" providerId="ADAL" clId="{ECF79F2A-EEC7-4D28-83EB-C3ECEEB3896A}" dt="2024-10-20T09:40:25.941" v="2297" actId="478"/>
          <ac:spMkLst>
            <pc:docMk/>
            <pc:sldMk cId="1315549014" sldId="259"/>
            <ac:spMk id="7" creationId="{D2C9D429-021A-C5AA-24CA-5EDE4947CC4A}"/>
          </ac:spMkLst>
        </pc:spChg>
        <pc:spChg chg="mod">
          <ac:chgData name="Zapušek, Matej" userId="6c9fbb69-aab9-4e3f-81b2-844191b6c4ca" providerId="ADAL" clId="{ECF79F2A-EEC7-4D28-83EB-C3ECEEB3896A}" dt="2024-10-20T06:22:29.321" v="537" actId="20577"/>
          <ac:spMkLst>
            <pc:docMk/>
            <pc:sldMk cId="1315549014" sldId="259"/>
            <ac:spMk id="9" creationId="{E96C4760-BBDC-1E4D-1756-15C6463C3F79}"/>
          </ac:spMkLst>
        </pc:spChg>
        <pc:spChg chg="mod">
          <ac:chgData name="Zapušek, Matej" userId="6c9fbb69-aab9-4e3f-81b2-844191b6c4ca" providerId="ADAL" clId="{ECF79F2A-EEC7-4D28-83EB-C3ECEEB3896A}" dt="2024-10-20T06:33:57.176" v="1143" actId="20577"/>
          <ac:spMkLst>
            <pc:docMk/>
            <pc:sldMk cId="1315549014" sldId="259"/>
            <ac:spMk id="11" creationId="{B9215555-BFA8-93CF-FE27-B65CAC14BF54}"/>
          </ac:spMkLst>
        </pc:spChg>
        <pc:spChg chg="del">
          <ac:chgData name="Zapušek, Matej" userId="6c9fbb69-aab9-4e3f-81b2-844191b6c4ca" providerId="ADAL" clId="{ECF79F2A-EEC7-4D28-83EB-C3ECEEB3896A}" dt="2024-10-20T06:23:49.951" v="678" actId="478"/>
          <ac:spMkLst>
            <pc:docMk/>
            <pc:sldMk cId="1315549014" sldId="259"/>
            <ac:spMk id="13" creationId="{F86A5FE0-436F-7F14-D681-D309E4D926A4}"/>
          </ac:spMkLst>
        </pc:spChg>
        <pc:spChg chg="del">
          <ac:chgData name="Zapušek, Matej" userId="6c9fbb69-aab9-4e3f-81b2-844191b6c4ca" providerId="ADAL" clId="{ECF79F2A-EEC7-4D28-83EB-C3ECEEB3896A}" dt="2024-10-20T06:23:51.383" v="679" actId="478"/>
          <ac:spMkLst>
            <pc:docMk/>
            <pc:sldMk cId="1315549014" sldId="259"/>
            <ac:spMk id="14" creationId="{9AA4C59B-1A04-88DF-4AB9-203879F16866}"/>
          </ac:spMkLst>
        </pc:spChg>
        <pc:spChg chg="del">
          <ac:chgData name="Zapušek, Matej" userId="6c9fbb69-aab9-4e3f-81b2-844191b6c4ca" providerId="ADAL" clId="{ECF79F2A-EEC7-4D28-83EB-C3ECEEB3896A}" dt="2024-10-20T06:23:47.972" v="677" actId="478"/>
          <ac:spMkLst>
            <pc:docMk/>
            <pc:sldMk cId="1315549014" sldId="259"/>
            <ac:spMk id="15" creationId="{ACE3097D-874C-BC74-E905-AE171DCD57CD}"/>
          </ac:spMkLst>
        </pc:spChg>
        <pc:picChg chg="add del mod">
          <ac:chgData name="Zapušek, Matej" userId="6c9fbb69-aab9-4e3f-81b2-844191b6c4ca" providerId="ADAL" clId="{ECF79F2A-EEC7-4D28-83EB-C3ECEEB3896A}" dt="2024-10-20T09:40:41.778" v="2302" actId="478"/>
          <ac:picMkLst>
            <pc:docMk/>
            <pc:sldMk cId="1315549014" sldId="259"/>
            <ac:picMk id="2" creationId="{0202BE9F-D77E-E721-504B-C6FD48DC1C4B}"/>
          </ac:picMkLst>
        </pc:picChg>
        <pc:picChg chg="add mod">
          <ac:chgData name="Zapušek, Matej" userId="6c9fbb69-aab9-4e3f-81b2-844191b6c4ca" providerId="ADAL" clId="{ECF79F2A-EEC7-4D28-83EB-C3ECEEB3896A}" dt="2024-10-20T09:40:41.946" v="2303"/>
          <ac:picMkLst>
            <pc:docMk/>
            <pc:sldMk cId="1315549014" sldId="259"/>
            <ac:picMk id="3" creationId="{2E7ECF35-1ACB-D6F1-4E30-1854C77485DC}"/>
          </ac:picMkLst>
        </pc:picChg>
        <pc:picChg chg="del">
          <ac:chgData name="Zapušek, Matej" userId="6c9fbb69-aab9-4e3f-81b2-844191b6c4ca" providerId="ADAL" clId="{ECF79F2A-EEC7-4D28-83EB-C3ECEEB3896A}" dt="2024-10-20T06:23:49.951" v="678" actId="478"/>
          <ac:picMkLst>
            <pc:docMk/>
            <pc:sldMk cId="1315549014" sldId="259"/>
            <ac:picMk id="2050" creationId="{C7585B67-1557-F0AB-2143-E8F62CB8E8C5}"/>
          </ac:picMkLst>
        </pc:picChg>
        <pc:picChg chg="del">
          <ac:chgData name="Zapušek, Matej" userId="6c9fbb69-aab9-4e3f-81b2-844191b6c4ca" providerId="ADAL" clId="{ECF79F2A-EEC7-4D28-83EB-C3ECEEB3896A}" dt="2024-10-20T06:23:51.383" v="679" actId="478"/>
          <ac:picMkLst>
            <pc:docMk/>
            <pc:sldMk cId="1315549014" sldId="259"/>
            <ac:picMk id="2054" creationId="{3F4C5985-98E8-D685-876F-F33F194A9B65}"/>
          </ac:picMkLst>
        </pc:picChg>
        <pc:picChg chg="del">
          <ac:chgData name="Zapušek, Matej" userId="6c9fbb69-aab9-4e3f-81b2-844191b6c4ca" providerId="ADAL" clId="{ECF79F2A-EEC7-4D28-83EB-C3ECEEB3896A}" dt="2024-10-20T06:23:47.972" v="677" actId="478"/>
          <ac:picMkLst>
            <pc:docMk/>
            <pc:sldMk cId="1315549014" sldId="259"/>
            <ac:picMk id="2056" creationId="{2D8CFB67-87A8-E373-FB0D-2DD78AD99611}"/>
          </ac:picMkLst>
        </pc:picChg>
      </pc:sldChg>
      <pc:sldChg chg="del">
        <pc:chgData name="Zapušek, Matej" userId="6c9fbb69-aab9-4e3f-81b2-844191b6c4ca" providerId="ADAL" clId="{ECF79F2A-EEC7-4D28-83EB-C3ECEEB3896A}" dt="2024-10-20T06:22:07.866" v="521" actId="47"/>
        <pc:sldMkLst>
          <pc:docMk/>
          <pc:sldMk cId="2605440790" sldId="259"/>
        </pc:sldMkLst>
      </pc:sldChg>
      <pc:sldChg chg="del">
        <pc:chgData name="Zapušek, Matej" userId="6c9fbb69-aab9-4e3f-81b2-844191b6c4ca" providerId="ADAL" clId="{ECF79F2A-EEC7-4D28-83EB-C3ECEEB3896A}" dt="2024-10-20T06:22:07.866" v="521" actId="47"/>
        <pc:sldMkLst>
          <pc:docMk/>
          <pc:sldMk cId="2683640261" sldId="260"/>
        </pc:sldMkLst>
      </pc:sldChg>
      <pc:sldChg chg="addSp delSp modSp add mod">
        <pc:chgData name="Zapušek, Matej" userId="6c9fbb69-aab9-4e3f-81b2-844191b6c4ca" providerId="ADAL" clId="{ECF79F2A-EEC7-4D28-83EB-C3ECEEB3896A}" dt="2024-10-20T09:40:44.358" v="2305"/>
        <pc:sldMkLst>
          <pc:docMk/>
          <pc:sldMk cId="2697240411" sldId="260"/>
        </pc:sldMkLst>
        <pc:spChg chg="del">
          <ac:chgData name="Zapušek, Matej" userId="6c9fbb69-aab9-4e3f-81b2-844191b6c4ca" providerId="ADAL" clId="{ECF79F2A-EEC7-4D28-83EB-C3ECEEB3896A}" dt="2024-10-20T09:40:29.617" v="2299" actId="478"/>
          <ac:spMkLst>
            <pc:docMk/>
            <pc:sldMk cId="2697240411" sldId="260"/>
            <ac:spMk id="7" creationId="{5726783E-15D0-1EB0-52C0-F6C972469D82}"/>
          </ac:spMkLst>
        </pc:spChg>
        <pc:spChg chg="mod">
          <ac:chgData name="Zapušek, Matej" userId="6c9fbb69-aab9-4e3f-81b2-844191b6c4ca" providerId="ADAL" clId="{ECF79F2A-EEC7-4D28-83EB-C3ECEEB3896A}" dt="2024-10-20T06:34:16.039" v="1162" actId="20577"/>
          <ac:spMkLst>
            <pc:docMk/>
            <pc:sldMk cId="2697240411" sldId="260"/>
            <ac:spMk id="9" creationId="{1E2B5785-7364-EA8E-C9D0-B57E7FC27D74}"/>
          </ac:spMkLst>
        </pc:spChg>
        <pc:spChg chg="mod">
          <ac:chgData name="Zapušek, Matej" userId="6c9fbb69-aab9-4e3f-81b2-844191b6c4ca" providerId="ADAL" clId="{ECF79F2A-EEC7-4D28-83EB-C3ECEEB3896A}" dt="2024-10-20T06:52:59.314" v="1488" actId="20577"/>
          <ac:spMkLst>
            <pc:docMk/>
            <pc:sldMk cId="2697240411" sldId="260"/>
            <ac:spMk id="11" creationId="{20C14681-A0C8-5263-613E-DEB500210CC4}"/>
          </ac:spMkLst>
        </pc:spChg>
        <pc:picChg chg="add mod">
          <ac:chgData name="Zapušek, Matej" userId="6c9fbb69-aab9-4e3f-81b2-844191b6c4ca" providerId="ADAL" clId="{ECF79F2A-EEC7-4D28-83EB-C3ECEEB3896A}" dt="2024-10-20T06:53:02.432" v="1489" actId="1076"/>
          <ac:picMkLst>
            <pc:docMk/>
            <pc:sldMk cId="2697240411" sldId="260"/>
            <ac:picMk id="3" creationId="{67E44027-03D7-0313-40C5-172165DB2505}"/>
          </ac:picMkLst>
        </pc:picChg>
        <pc:picChg chg="add mod">
          <ac:chgData name="Zapušek, Matej" userId="6c9fbb69-aab9-4e3f-81b2-844191b6c4ca" providerId="ADAL" clId="{ECF79F2A-EEC7-4D28-83EB-C3ECEEB3896A}" dt="2024-10-20T06:52:57.739" v="1487" actId="1036"/>
          <ac:picMkLst>
            <pc:docMk/>
            <pc:sldMk cId="2697240411" sldId="260"/>
            <ac:picMk id="8" creationId="{5C150F2C-C8C1-C0AB-14B8-31560A79A97E}"/>
          </ac:picMkLst>
        </pc:picChg>
        <pc:picChg chg="add mod">
          <ac:chgData name="Zapušek, Matej" userId="6c9fbb69-aab9-4e3f-81b2-844191b6c4ca" providerId="ADAL" clId="{ECF79F2A-EEC7-4D28-83EB-C3ECEEB3896A}" dt="2024-10-20T06:53:06.289" v="1490" actId="1076"/>
          <ac:picMkLst>
            <pc:docMk/>
            <pc:sldMk cId="2697240411" sldId="260"/>
            <ac:picMk id="12" creationId="{4DA24BF5-60E4-0353-421E-9A01794014F2}"/>
          </ac:picMkLst>
        </pc:picChg>
        <pc:picChg chg="add del mod">
          <ac:chgData name="Zapušek, Matej" userId="6c9fbb69-aab9-4e3f-81b2-844191b6c4ca" providerId="ADAL" clId="{ECF79F2A-EEC7-4D28-83EB-C3ECEEB3896A}" dt="2024-10-20T09:40:44.210" v="2304" actId="478"/>
          <ac:picMkLst>
            <pc:docMk/>
            <pc:sldMk cId="2697240411" sldId="260"/>
            <ac:picMk id="13" creationId="{6AE6437A-22D4-700B-A5B7-DD07C43DED15}"/>
          </ac:picMkLst>
        </pc:picChg>
        <pc:picChg chg="add mod">
          <ac:chgData name="Zapušek, Matej" userId="6c9fbb69-aab9-4e3f-81b2-844191b6c4ca" providerId="ADAL" clId="{ECF79F2A-EEC7-4D28-83EB-C3ECEEB3896A}" dt="2024-10-20T09:40:44.358" v="2305"/>
          <ac:picMkLst>
            <pc:docMk/>
            <pc:sldMk cId="2697240411" sldId="260"/>
            <ac:picMk id="14" creationId="{B1AAF423-6B24-6F20-A802-AE3D1DB6A707}"/>
          </ac:picMkLst>
        </pc:picChg>
      </pc:sldChg>
      <pc:sldChg chg="addSp delSp modSp add mod">
        <pc:chgData name="Zapušek, Matej" userId="6c9fbb69-aab9-4e3f-81b2-844191b6c4ca" providerId="ADAL" clId="{ECF79F2A-EEC7-4D28-83EB-C3ECEEB3896A}" dt="2024-10-20T09:40:47.565" v="2307"/>
        <pc:sldMkLst>
          <pc:docMk/>
          <pc:sldMk cId="52806341" sldId="261"/>
        </pc:sldMkLst>
        <pc:spChg chg="mod">
          <ac:chgData name="Zapušek, Matej" userId="6c9fbb69-aab9-4e3f-81b2-844191b6c4ca" providerId="ADAL" clId="{ECF79F2A-EEC7-4D28-83EB-C3ECEEB3896A}" dt="2024-10-20T06:57:39.112" v="1742" actId="1076"/>
          <ac:spMkLst>
            <pc:docMk/>
            <pc:sldMk cId="52806341" sldId="261"/>
            <ac:spMk id="6" creationId="{BCD72177-35FC-19C1-D052-49E7380C7790}"/>
          </ac:spMkLst>
        </pc:spChg>
        <pc:spChg chg="del">
          <ac:chgData name="Zapušek, Matej" userId="6c9fbb69-aab9-4e3f-81b2-844191b6c4ca" providerId="ADAL" clId="{ECF79F2A-EEC7-4D28-83EB-C3ECEEB3896A}" dt="2024-10-20T09:40:47.406" v="2306" actId="478"/>
          <ac:spMkLst>
            <pc:docMk/>
            <pc:sldMk cId="52806341" sldId="261"/>
            <ac:spMk id="7" creationId="{CA3E63EF-77F6-802B-93B3-C965A0A889F2}"/>
          </ac:spMkLst>
        </pc:spChg>
        <pc:spChg chg="mod">
          <ac:chgData name="Zapušek, Matej" userId="6c9fbb69-aab9-4e3f-81b2-844191b6c4ca" providerId="ADAL" clId="{ECF79F2A-EEC7-4D28-83EB-C3ECEEB3896A}" dt="2024-10-20T07:01:38.478" v="1772" actId="14100"/>
          <ac:spMkLst>
            <pc:docMk/>
            <pc:sldMk cId="52806341" sldId="261"/>
            <ac:spMk id="9" creationId="{8AA2661B-9929-6BE6-A212-3D34502E0EF1}"/>
          </ac:spMkLst>
        </pc:spChg>
        <pc:spChg chg="mod">
          <ac:chgData name="Zapušek, Matej" userId="6c9fbb69-aab9-4e3f-81b2-844191b6c4ca" providerId="ADAL" clId="{ECF79F2A-EEC7-4D28-83EB-C3ECEEB3896A}" dt="2024-10-20T06:54:33.228" v="1604" actId="20577"/>
          <ac:spMkLst>
            <pc:docMk/>
            <pc:sldMk cId="52806341" sldId="261"/>
            <ac:spMk id="11" creationId="{5BD61EFF-4E6C-F84F-7C7A-02AB053FF818}"/>
          </ac:spMkLst>
        </pc:spChg>
        <pc:spChg chg="add mod">
          <ac:chgData name="Zapušek, Matej" userId="6c9fbb69-aab9-4e3f-81b2-844191b6c4ca" providerId="ADAL" clId="{ECF79F2A-EEC7-4D28-83EB-C3ECEEB3896A}" dt="2024-10-20T06:57:30.730" v="1738" actId="1076"/>
          <ac:spMkLst>
            <pc:docMk/>
            <pc:sldMk cId="52806341" sldId="261"/>
            <ac:spMk id="17" creationId="{E35D826C-B5C6-8E1C-CBD4-3D142F4B73BC}"/>
          </ac:spMkLst>
        </pc:spChg>
        <pc:spChg chg="add mod">
          <ac:chgData name="Zapušek, Matej" userId="6c9fbb69-aab9-4e3f-81b2-844191b6c4ca" providerId="ADAL" clId="{ECF79F2A-EEC7-4D28-83EB-C3ECEEB3896A}" dt="2024-10-20T06:57:43.718" v="1743" actId="1076"/>
          <ac:spMkLst>
            <pc:docMk/>
            <pc:sldMk cId="52806341" sldId="261"/>
            <ac:spMk id="21" creationId="{53D274EB-8515-5523-957C-888E555984A9}"/>
          </ac:spMkLst>
        </pc:spChg>
        <pc:picChg chg="del">
          <ac:chgData name="Zapušek, Matej" userId="6c9fbb69-aab9-4e3f-81b2-844191b6c4ca" providerId="ADAL" clId="{ECF79F2A-EEC7-4D28-83EB-C3ECEEB3896A}" dt="2024-10-20T06:54:16.972" v="1581" actId="478"/>
          <ac:picMkLst>
            <pc:docMk/>
            <pc:sldMk cId="52806341" sldId="261"/>
            <ac:picMk id="3" creationId="{9D541CB6-607A-5C76-BCF2-CBBF035289DC}"/>
          </ac:picMkLst>
        </pc:picChg>
        <pc:picChg chg="add mod">
          <ac:chgData name="Zapušek, Matej" userId="6c9fbb69-aab9-4e3f-81b2-844191b6c4ca" providerId="ADAL" clId="{ECF79F2A-EEC7-4D28-83EB-C3ECEEB3896A}" dt="2024-10-20T06:57:22.021" v="1735" actId="1076"/>
          <ac:picMkLst>
            <pc:docMk/>
            <pc:sldMk cId="52806341" sldId="261"/>
            <ac:picMk id="5" creationId="{4309B3A6-0094-303E-1927-0796BA618DA7}"/>
          </ac:picMkLst>
        </pc:picChg>
        <pc:picChg chg="del">
          <ac:chgData name="Zapušek, Matej" userId="6c9fbb69-aab9-4e3f-81b2-844191b6c4ca" providerId="ADAL" clId="{ECF79F2A-EEC7-4D28-83EB-C3ECEEB3896A}" dt="2024-10-20T06:54:16.618" v="1580" actId="478"/>
          <ac:picMkLst>
            <pc:docMk/>
            <pc:sldMk cId="52806341" sldId="261"/>
            <ac:picMk id="8" creationId="{2ADDF322-1C7B-CF1E-CC1C-E657E34C3648}"/>
          </ac:picMkLst>
        </pc:picChg>
        <pc:picChg chg="del">
          <ac:chgData name="Zapušek, Matej" userId="6c9fbb69-aab9-4e3f-81b2-844191b6c4ca" providerId="ADAL" clId="{ECF79F2A-EEC7-4D28-83EB-C3ECEEB3896A}" dt="2024-10-20T06:53:47.947" v="1515" actId="478"/>
          <ac:picMkLst>
            <pc:docMk/>
            <pc:sldMk cId="52806341" sldId="261"/>
            <ac:picMk id="12" creationId="{3657765C-4651-4F67-2F34-AFEF34A89C6D}"/>
          </ac:picMkLst>
        </pc:picChg>
        <pc:picChg chg="add mod">
          <ac:chgData name="Zapušek, Matej" userId="6c9fbb69-aab9-4e3f-81b2-844191b6c4ca" providerId="ADAL" clId="{ECF79F2A-EEC7-4D28-83EB-C3ECEEB3896A}" dt="2024-10-20T09:40:47.565" v="2307"/>
          <ac:picMkLst>
            <pc:docMk/>
            <pc:sldMk cId="52806341" sldId="261"/>
            <ac:picMk id="26" creationId="{7545D0B2-71DB-9FE6-B28C-244DDE805870}"/>
          </ac:picMkLst>
        </pc:picChg>
        <pc:cxnChg chg="add mod">
          <ac:chgData name="Zapušek, Matej" userId="6c9fbb69-aab9-4e3f-81b2-844191b6c4ca" providerId="ADAL" clId="{ECF79F2A-EEC7-4D28-83EB-C3ECEEB3896A}" dt="2024-10-20T06:57:28.132" v="1737" actId="14100"/>
          <ac:cxnSpMkLst>
            <pc:docMk/>
            <pc:sldMk cId="52806341" sldId="261"/>
            <ac:cxnSpMk id="13" creationId="{2156AD0B-1D98-B6F3-6859-BD3D71099E53}"/>
          </ac:cxnSpMkLst>
        </pc:cxnChg>
        <pc:cxnChg chg="add mod">
          <ac:chgData name="Zapušek, Matej" userId="6c9fbb69-aab9-4e3f-81b2-844191b6c4ca" providerId="ADAL" clId="{ECF79F2A-EEC7-4D28-83EB-C3ECEEB3896A}" dt="2024-10-20T06:57:47.929" v="1744" actId="14100"/>
          <ac:cxnSpMkLst>
            <pc:docMk/>
            <pc:sldMk cId="52806341" sldId="261"/>
            <ac:cxnSpMk id="18" creationId="{9F593EBF-347A-D15B-2383-9BC3E2FB3DCF}"/>
          </ac:cxnSpMkLst>
        </pc:cxnChg>
      </pc:sldChg>
      <pc:sldChg chg="del">
        <pc:chgData name="Zapušek, Matej" userId="6c9fbb69-aab9-4e3f-81b2-844191b6c4ca" providerId="ADAL" clId="{ECF79F2A-EEC7-4D28-83EB-C3ECEEB3896A}" dt="2024-10-20T06:22:07.866" v="521" actId="47"/>
        <pc:sldMkLst>
          <pc:docMk/>
          <pc:sldMk cId="2431312458" sldId="261"/>
        </pc:sldMkLst>
      </pc:sldChg>
      <pc:sldChg chg="addSp delSp modSp add mod ord">
        <pc:chgData name="Zapušek, Matej" userId="6c9fbb69-aab9-4e3f-81b2-844191b6c4ca" providerId="ADAL" clId="{ECF79F2A-EEC7-4D28-83EB-C3ECEEB3896A}" dt="2024-10-20T09:40:50.072" v="2309"/>
        <pc:sldMkLst>
          <pc:docMk/>
          <pc:sldMk cId="1915680455" sldId="262"/>
        </pc:sldMkLst>
        <pc:spChg chg="del">
          <ac:chgData name="Zapušek, Matej" userId="6c9fbb69-aab9-4e3f-81b2-844191b6c4ca" providerId="ADAL" clId="{ECF79F2A-EEC7-4D28-83EB-C3ECEEB3896A}" dt="2024-10-20T09:40:49.911" v="2308" actId="478"/>
          <ac:spMkLst>
            <pc:docMk/>
            <pc:sldMk cId="1915680455" sldId="262"/>
            <ac:spMk id="7" creationId="{27BCC31F-96C5-8954-8EC4-47A67B6DC269}"/>
          </ac:spMkLst>
        </pc:spChg>
        <pc:spChg chg="mod">
          <ac:chgData name="Zapušek, Matej" userId="6c9fbb69-aab9-4e3f-81b2-844191b6c4ca" providerId="ADAL" clId="{ECF79F2A-EEC7-4D28-83EB-C3ECEEB3896A}" dt="2024-10-20T07:01:46.609" v="1793" actId="20577"/>
          <ac:spMkLst>
            <pc:docMk/>
            <pc:sldMk cId="1915680455" sldId="262"/>
            <ac:spMk id="9" creationId="{A41358A9-ACFB-3C3A-07DC-16A278906EA5}"/>
          </ac:spMkLst>
        </pc:spChg>
        <pc:spChg chg="mod">
          <ac:chgData name="Zapušek, Matej" userId="6c9fbb69-aab9-4e3f-81b2-844191b6c4ca" providerId="ADAL" clId="{ECF79F2A-EEC7-4D28-83EB-C3ECEEB3896A}" dt="2024-10-20T07:07:55.855" v="1983" actId="20577"/>
          <ac:spMkLst>
            <pc:docMk/>
            <pc:sldMk cId="1915680455" sldId="262"/>
            <ac:spMk id="11" creationId="{9817E602-7BC3-74C6-E24D-4AA2F25916C4}"/>
          </ac:spMkLst>
        </pc:spChg>
        <pc:picChg chg="del">
          <ac:chgData name="Zapušek, Matej" userId="6c9fbb69-aab9-4e3f-81b2-844191b6c4ca" providerId="ADAL" clId="{ECF79F2A-EEC7-4D28-83EB-C3ECEEB3896A}" dt="2024-10-20T07:01:53.955" v="1797" actId="478"/>
          <ac:picMkLst>
            <pc:docMk/>
            <pc:sldMk cId="1915680455" sldId="262"/>
            <ac:picMk id="3" creationId="{C85D3F5A-4F91-40C6-06A1-B28316C62A5C}"/>
          </ac:picMkLst>
        </pc:picChg>
        <pc:picChg chg="add mod">
          <ac:chgData name="Zapušek, Matej" userId="6c9fbb69-aab9-4e3f-81b2-844191b6c4ca" providerId="ADAL" clId="{ECF79F2A-EEC7-4D28-83EB-C3ECEEB3896A}" dt="2024-10-20T07:03:23.373" v="1936" actId="1076"/>
          <ac:picMkLst>
            <pc:docMk/>
            <pc:sldMk cId="1915680455" sldId="262"/>
            <ac:picMk id="5" creationId="{591A20DA-FF13-B0DC-AA28-23D3CB8357CB}"/>
          </ac:picMkLst>
        </pc:picChg>
        <pc:picChg chg="del">
          <ac:chgData name="Zapušek, Matej" userId="6c9fbb69-aab9-4e3f-81b2-844191b6c4ca" providerId="ADAL" clId="{ECF79F2A-EEC7-4D28-83EB-C3ECEEB3896A}" dt="2024-10-20T07:01:53.487" v="1796" actId="478"/>
          <ac:picMkLst>
            <pc:docMk/>
            <pc:sldMk cId="1915680455" sldId="262"/>
            <ac:picMk id="8" creationId="{7C53C271-5725-12D3-3982-BDB0073B241B}"/>
          </ac:picMkLst>
        </pc:picChg>
        <pc:picChg chg="del">
          <ac:chgData name="Zapušek, Matej" userId="6c9fbb69-aab9-4e3f-81b2-844191b6c4ca" providerId="ADAL" clId="{ECF79F2A-EEC7-4D28-83EB-C3ECEEB3896A}" dt="2024-10-20T07:01:50.759" v="1794" actId="478"/>
          <ac:picMkLst>
            <pc:docMk/>
            <pc:sldMk cId="1915680455" sldId="262"/>
            <ac:picMk id="12" creationId="{F252DD52-1BC3-9B69-B2F0-FA2894A995CF}"/>
          </ac:picMkLst>
        </pc:picChg>
        <pc:picChg chg="add mod">
          <ac:chgData name="Zapušek, Matej" userId="6c9fbb69-aab9-4e3f-81b2-844191b6c4ca" providerId="ADAL" clId="{ECF79F2A-EEC7-4D28-83EB-C3ECEEB3896A}" dt="2024-10-20T07:03:52.302" v="1941" actId="1076"/>
          <ac:picMkLst>
            <pc:docMk/>
            <pc:sldMk cId="1915680455" sldId="262"/>
            <ac:picMk id="13" creationId="{6C34D5AA-39DC-58B0-55A9-D5D9E789E293}"/>
          </ac:picMkLst>
        </pc:picChg>
        <pc:picChg chg="add mod">
          <ac:chgData name="Zapušek, Matej" userId="6c9fbb69-aab9-4e3f-81b2-844191b6c4ca" providerId="ADAL" clId="{ECF79F2A-EEC7-4D28-83EB-C3ECEEB3896A}" dt="2024-10-20T07:07:14.341" v="1967" actId="1076"/>
          <ac:picMkLst>
            <pc:docMk/>
            <pc:sldMk cId="1915680455" sldId="262"/>
            <ac:picMk id="15" creationId="{BBD9274A-CDF2-9E70-9952-5AFBD86F29D3}"/>
          </ac:picMkLst>
        </pc:picChg>
        <pc:picChg chg="add mod">
          <ac:chgData name="Zapušek, Matej" userId="6c9fbb69-aab9-4e3f-81b2-844191b6c4ca" providerId="ADAL" clId="{ECF79F2A-EEC7-4D28-83EB-C3ECEEB3896A}" dt="2024-10-20T09:40:50.072" v="2309"/>
          <ac:picMkLst>
            <pc:docMk/>
            <pc:sldMk cId="1915680455" sldId="262"/>
            <ac:picMk id="16" creationId="{534C73F3-CEF5-8146-29C5-BB9D33375E06}"/>
          </ac:picMkLst>
        </pc:picChg>
      </pc:sldChg>
      <pc:sldChg chg="del">
        <pc:chgData name="Zapušek, Matej" userId="6c9fbb69-aab9-4e3f-81b2-844191b6c4ca" providerId="ADAL" clId="{ECF79F2A-EEC7-4D28-83EB-C3ECEEB3896A}" dt="2024-10-20T06:22:07.866" v="521" actId="47"/>
        <pc:sldMkLst>
          <pc:docMk/>
          <pc:sldMk cId="2988887781" sldId="262"/>
        </pc:sldMkLst>
      </pc:sldChg>
      <pc:sldChg chg="addSp delSp modSp add mod">
        <pc:chgData name="Zapušek, Matej" userId="6c9fbb69-aab9-4e3f-81b2-844191b6c4ca" providerId="ADAL" clId="{ECF79F2A-EEC7-4D28-83EB-C3ECEEB3896A}" dt="2024-10-20T09:43:18.788" v="2345" actId="1076"/>
        <pc:sldMkLst>
          <pc:docMk/>
          <pc:sldMk cId="359289556" sldId="263"/>
        </pc:sldMkLst>
        <pc:spChg chg="del">
          <ac:chgData name="Zapušek, Matej" userId="6c9fbb69-aab9-4e3f-81b2-844191b6c4ca" providerId="ADAL" clId="{ECF79F2A-EEC7-4D28-83EB-C3ECEEB3896A}" dt="2024-10-20T09:40:52.715" v="2310" actId="478"/>
          <ac:spMkLst>
            <pc:docMk/>
            <pc:sldMk cId="359289556" sldId="263"/>
            <ac:spMk id="7" creationId="{BC878E61-EABC-41F1-D2CF-5B26D5B1E9F6}"/>
          </ac:spMkLst>
        </pc:spChg>
        <pc:spChg chg="mod">
          <ac:chgData name="Zapušek, Matej" userId="6c9fbb69-aab9-4e3f-81b2-844191b6c4ca" providerId="ADAL" clId="{ECF79F2A-EEC7-4D28-83EB-C3ECEEB3896A}" dt="2024-10-20T07:08:25.700" v="2003" actId="20577"/>
          <ac:spMkLst>
            <pc:docMk/>
            <pc:sldMk cId="359289556" sldId="263"/>
            <ac:spMk id="9" creationId="{769F6F45-CF3F-90F5-569C-E8D148C1C2DC}"/>
          </ac:spMkLst>
        </pc:spChg>
        <pc:spChg chg="mod">
          <ac:chgData name="Zapušek, Matej" userId="6c9fbb69-aab9-4e3f-81b2-844191b6c4ca" providerId="ADAL" clId="{ECF79F2A-EEC7-4D28-83EB-C3ECEEB3896A}" dt="2024-10-20T09:30:47.788" v="2288" actId="20577"/>
          <ac:spMkLst>
            <pc:docMk/>
            <pc:sldMk cId="359289556" sldId="263"/>
            <ac:spMk id="11" creationId="{150E0C78-175A-73FD-3F10-2A3D59448036}"/>
          </ac:spMkLst>
        </pc:spChg>
        <pc:picChg chg="add mod">
          <ac:chgData name="Zapušek, Matej" userId="6c9fbb69-aab9-4e3f-81b2-844191b6c4ca" providerId="ADAL" clId="{ECF79F2A-EEC7-4D28-83EB-C3ECEEB3896A}" dt="2024-10-20T09:40:52.841" v="2311"/>
          <ac:picMkLst>
            <pc:docMk/>
            <pc:sldMk cId="359289556" sldId="263"/>
            <ac:picMk id="2" creationId="{A0A03657-8E48-D1D8-942A-CEAFF4102284}"/>
          </ac:picMkLst>
        </pc:picChg>
        <pc:picChg chg="add mod">
          <ac:chgData name="Zapušek, Matej" userId="6c9fbb69-aab9-4e3f-81b2-844191b6c4ca" providerId="ADAL" clId="{ECF79F2A-EEC7-4D28-83EB-C3ECEEB3896A}" dt="2024-10-20T09:43:14.970" v="2343" actId="1076"/>
          <ac:picMkLst>
            <pc:docMk/>
            <pc:sldMk cId="359289556" sldId="263"/>
            <ac:picMk id="3" creationId="{0893DAC3-6019-7915-2576-9692E4FB70DC}"/>
          </ac:picMkLst>
        </pc:picChg>
        <pc:picChg chg="del">
          <ac:chgData name="Zapušek, Matej" userId="6c9fbb69-aab9-4e3f-81b2-844191b6c4ca" providerId="ADAL" clId="{ECF79F2A-EEC7-4D28-83EB-C3ECEEB3896A}" dt="2024-10-20T07:08:36.350" v="2020" actId="478"/>
          <ac:picMkLst>
            <pc:docMk/>
            <pc:sldMk cId="359289556" sldId="263"/>
            <ac:picMk id="5" creationId="{683C6C1E-EE2E-6238-D9F2-E2CD18552FAA}"/>
          </ac:picMkLst>
        </pc:picChg>
        <pc:picChg chg="add mod">
          <ac:chgData name="Zapušek, Matej" userId="6c9fbb69-aab9-4e3f-81b2-844191b6c4ca" providerId="ADAL" clId="{ECF79F2A-EEC7-4D28-83EB-C3ECEEB3896A}" dt="2024-10-20T09:43:18.788" v="2345" actId="1076"/>
          <ac:picMkLst>
            <pc:docMk/>
            <pc:sldMk cId="359289556" sldId="263"/>
            <ac:picMk id="5" creationId="{EFEE3611-F212-C7BA-074E-71D2B4F1F121}"/>
          </ac:picMkLst>
        </pc:picChg>
        <pc:picChg chg="add mod">
          <ac:chgData name="Zapušek, Matej" userId="6c9fbb69-aab9-4e3f-81b2-844191b6c4ca" providerId="ADAL" clId="{ECF79F2A-EEC7-4D28-83EB-C3ECEEB3896A}" dt="2024-10-20T09:43:10.920" v="2338" actId="1076"/>
          <ac:picMkLst>
            <pc:docMk/>
            <pc:sldMk cId="359289556" sldId="263"/>
            <ac:picMk id="7" creationId="{028CC008-56A0-C7F9-A0FC-1469191C36C8}"/>
          </ac:picMkLst>
        </pc:picChg>
        <pc:picChg chg="del">
          <ac:chgData name="Zapušek, Matej" userId="6c9fbb69-aab9-4e3f-81b2-844191b6c4ca" providerId="ADAL" clId="{ECF79F2A-EEC7-4D28-83EB-C3ECEEB3896A}" dt="2024-10-20T07:08:37.088" v="2021" actId="478"/>
          <ac:picMkLst>
            <pc:docMk/>
            <pc:sldMk cId="359289556" sldId="263"/>
            <ac:picMk id="13" creationId="{4D473E83-CA1C-9B71-8985-E74FD4C27326}"/>
          </ac:picMkLst>
        </pc:picChg>
        <pc:picChg chg="del">
          <ac:chgData name="Zapušek, Matej" userId="6c9fbb69-aab9-4e3f-81b2-844191b6c4ca" providerId="ADAL" clId="{ECF79F2A-EEC7-4D28-83EB-C3ECEEB3896A}" dt="2024-10-20T07:08:27.639" v="2004" actId="478"/>
          <ac:picMkLst>
            <pc:docMk/>
            <pc:sldMk cId="359289556" sldId="263"/>
            <ac:picMk id="15" creationId="{4CB03411-F5D1-C045-6F56-43ADB82CE71F}"/>
          </ac:picMkLst>
        </pc:picChg>
        <pc:picChg chg="add del mod">
          <ac:chgData name="Zapušek, Matej" userId="6c9fbb69-aab9-4e3f-81b2-844191b6c4ca" providerId="ADAL" clId="{ECF79F2A-EEC7-4D28-83EB-C3ECEEB3896A}" dt="2024-10-20T09:41:54.727" v="2315" actId="478"/>
          <ac:picMkLst>
            <pc:docMk/>
            <pc:sldMk cId="359289556" sldId="263"/>
            <ac:picMk id="1026" creationId="{71AC64F5-15BC-1A8C-7700-2E964ED20493}"/>
          </ac:picMkLst>
        </pc:picChg>
        <pc:picChg chg="add mod">
          <ac:chgData name="Zapušek, Matej" userId="6c9fbb69-aab9-4e3f-81b2-844191b6c4ca" providerId="ADAL" clId="{ECF79F2A-EEC7-4D28-83EB-C3ECEEB3896A}" dt="2024-10-20T09:43:11.601" v="2339" actId="1076"/>
          <ac:picMkLst>
            <pc:docMk/>
            <pc:sldMk cId="359289556" sldId="263"/>
            <ac:picMk id="1028" creationId="{E32C8757-3F03-5D10-62F4-923E190EA974}"/>
          </ac:picMkLst>
        </pc:picChg>
        <pc:picChg chg="add mod">
          <ac:chgData name="Zapušek, Matej" userId="6c9fbb69-aab9-4e3f-81b2-844191b6c4ca" providerId="ADAL" clId="{ECF79F2A-EEC7-4D28-83EB-C3ECEEB3896A}" dt="2024-10-20T09:43:09.250" v="2336" actId="1076"/>
          <ac:picMkLst>
            <pc:docMk/>
            <pc:sldMk cId="359289556" sldId="263"/>
            <ac:picMk id="1030" creationId="{B7C65C90-FF3B-9405-6097-47C62084B342}"/>
          </ac:picMkLst>
        </pc:picChg>
      </pc:sldChg>
      <pc:sldChg chg="del">
        <pc:chgData name="Zapušek, Matej" userId="6c9fbb69-aab9-4e3f-81b2-844191b6c4ca" providerId="ADAL" clId="{ECF79F2A-EEC7-4D28-83EB-C3ECEEB3896A}" dt="2024-10-20T06:22:07.866" v="521" actId="47"/>
        <pc:sldMkLst>
          <pc:docMk/>
          <pc:sldMk cId="2812830187" sldId="263"/>
        </pc:sldMkLst>
      </pc:sldChg>
      <pc:sldChg chg="del">
        <pc:chgData name="Zapušek, Matej" userId="6c9fbb69-aab9-4e3f-81b2-844191b6c4ca" providerId="ADAL" clId="{ECF79F2A-EEC7-4D28-83EB-C3ECEEB3896A}" dt="2024-10-20T06:22:07.866" v="521" actId="47"/>
        <pc:sldMkLst>
          <pc:docMk/>
          <pc:sldMk cId="3010060140" sldId="264"/>
        </pc:sldMkLst>
      </pc:sldChg>
      <pc:sldChg chg="del">
        <pc:chgData name="Zapušek, Matej" userId="6c9fbb69-aab9-4e3f-81b2-844191b6c4ca" providerId="ADAL" clId="{ECF79F2A-EEC7-4D28-83EB-C3ECEEB3896A}" dt="2024-10-20T06:22:07.866" v="521" actId="47"/>
        <pc:sldMkLst>
          <pc:docMk/>
          <pc:sldMk cId="1670026911" sldId="265"/>
        </pc:sldMkLst>
      </pc:sldChg>
      <pc:sldChg chg="del">
        <pc:chgData name="Zapušek, Matej" userId="6c9fbb69-aab9-4e3f-81b2-844191b6c4ca" providerId="ADAL" clId="{ECF79F2A-EEC7-4D28-83EB-C3ECEEB3896A}" dt="2024-10-20T06:22:07.866" v="521" actId="47"/>
        <pc:sldMkLst>
          <pc:docMk/>
          <pc:sldMk cId="120324478" sldId="266"/>
        </pc:sldMkLst>
      </pc:sldChg>
      <pc:sldChg chg="del">
        <pc:chgData name="Zapušek, Matej" userId="6c9fbb69-aab9-4e3f-81b2-844191b6c4ca" providerId="ADAL" clId="{ECF79F2A-EEC7-4D28-83EB-C3ECEEB3896A}" dt="2024-10-20T06:22:07.866" v="521" actId="47"/>
        <pc:sldMkLst>
          <pc:docMk/>
          <pc:sldMk cId="3717189263" sldId="267"/>
        </pc:sldMkLst>
      </pc:sldChg>
      <pc:sldChg chg="del">
        <pc:chgData name="Zapušek, Matej" userId="6c9fbb69-aab9-4e3f-81b2-844191b6c4ca" providerId="ADAL" clId="{ECF79F2A-EEC7-4D28-83EB-C3ECEEB3896A}" dt="2024-10-20T06:22:07.866" v="521" actId="47"/>
        <pc:sldMkLst>
          <pc:docMk/>
          <pc:sldMk cId="2102621873" sldId="268"/>
        </pc:sldMkLst>
      </pc:sldChg>
      <pc:sldChg chg="del">
        <pc:chgData name="Zapušek, Matej" userId="6c9fbb69-aab9-4e3f-81b2-844191b6c4ca" providerId="ADAL" clId="{ECF79F2A-EEC7-4D28-83EB-C3ECEEB3896A}" dt="2024-10-20T06:22:07.866" v="521" actId="47"/>
        <pc:sldMkLst>
          <pc:docMk/>
          <pc:sldMk cId="239870978" sldId="269"/>
        </pc:sldMkLst>
      </pc:sldChg>
      <pc:sldChg chg="del">
        <pc:chgData name="Zapušek, Matej" userId="6c9fbb69-aab9-4e3f-81b2-844191b6c4ca" providerId="ADAL" clId="{ECF79F2A-EEC7-4D28-83EB-C3ECEEB3896A}" dt="2024-10-20T06:22:07.866" v="521" actId="47"/>
        <pc:sldMkLst>
          <pc:docMk/>
          <pc:sldMk cId="3563937075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5p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5p.org/content-types-and-application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porabih5p.splet.arnes.si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4C2547-338D-FA07-0616-61AB20A0BFA0}"/>
              </a:ext>
            </a:extLst>
          </p:cNvPr>
          <p:cNvSpPr/>
          <p:nvPr/>
        </p:nvSpPr>
        <p:spPr>
          <a:xfrm>
            <a:off x="-793" y="0"/>
            <a:ext cx="12194379" cy="6879670"/>
          </a:xfrm>
          <a:prstGeom prst="rect">
            <a:avLst/>
          </a:prstGeom>
          <a:solidFill>
            <a:srgbClr val="5859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computer on a desk&#10;&#10;Description automatically generated">
            <a:extLst>
              <a:ext uri="{FF2B5EF4-FFF2-40B4-BE49-F238E27FC236}">
                <a16:creationId xmlns:a16="http://schemas.microsoft.com/office/drawing/2014/main" id="{DCC97BE6-6407-386C-2098-881E5BE7AC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1" t="113" r="-100" b="-265"/>
          <a:stretch/>
        </p:blipFill>
        <p:spPr>
          <a:xfrm>
            <a:off x="5034534" y="0"/>
            <a:ext cx="7174097" cy="687426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2889756-11A9-0078-8F58-55333575F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994" y="1198245"/>
            <a:ext cx="4782080" cy="3342363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9AD1214F-8642-1A33-ADFA-713A9947A1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89" r="-58" b="1493"/>
          <a:stretch/>
        </p:blipFill>
        <p:spPr>
          <a:xfrm>
            <a:off x="11232" y="6170419"/>
            <a:ext cx="12188205" cy="691202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6D75085D-E71D-A8BA-7887-90D18A9296DA}"/>
              </a:ext>
            </a:extLst>
          </p:cNvPr>
          <p:cNvSpPr txBox="1"/>
          <p:nvPr/>
        </p:nvSpPr>
        <p:spPr>
          <a:xfrm>
            <a:off x="788672" y="4890783"/>
            <a:ext cx="126084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40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H5P</a:t>
            </a:r>
            <a:endParaRPr lang="en-US" sz="40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303C4BAE-BA93-A7CB-B410-951357EC7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7415" y="3672386"/>
            <a:ext cx="2513353" cy="251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62B76F-C6F0-E26F-9885-7B4EC44D8729}"/>
              </a:ext>
            </a:extLst>
          </p:cNvPr>
          <p:cNvSpPr/>
          <p:nvPr/>
        </p:nvSpPr>
        <p:spPr>
          <a:xfrm>
            <a:off x="-793" y="0"/>
            <a:ext cx="12201118" cy="68587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9DD07455-2107-651D-EFA0-417745EF3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0693"/>
            <a:ext cx="12201645" cy="689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B7D7D8-D774-F6FA-CA68-21A56E5B744E}"/>
              </a:ext>
            </a:extLst>
          </p:cNvPr>
          <p:cNvSpPr txBox="1"/>
          <p:nvPr/>
        </p:nvSpPr>
        <p:spPr>
          <a:xfrm>
            <a:off x="949440" y="706087"/>
            <a:ext cx="60020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6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KAJ JE H5P?</a:t>
            </a:r>
            <a:endParaRPr lang="en-US" sz="36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D5B58C-F7D7-3A2E-F5ED-6FA4D84A3845}"/>
              </a:ext>
            </a:extLst>
          </p:cNvPr>
          <p:cNvSpPr txBox="1"/>
          <p:nvPr/>
        </p:nvSpPr>
        <p:spPr>
          <a:xfrm>
            <a:off x="1011730" y="1382744"/>
            <a:ext cx="10793489" cy="23376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Odprtokodna platforma za ustvarjanje interaktivnih vsebin (kviz, video, predstavitve, igre…)</a:t>
            </a:r>
            <a:endParaRPr lang="en-US" sz="24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Zakaj ga uporabiti: </a:t>
            </a:r>
            <a:r>
              <a:rPr lang="sl-SI" sz="2400" b="1" dirty="0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Enostavno</a:t>
            </a:r>
            <a:r>
              <a:rPr lang="sl-SI" sz="2400" dirty="0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 ustvarjanje interaktivnih vsebin </a:t>
            </a:r>
            <a:r>
              <a:rPr lang="sl-SI" sz="2400" b="1" dirty="0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brez programiranja</a:t>
            </a:r>
            <a:r>
              <a:rPr lang="sl-SI" sz="2400" dirty="0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!</a:t>
            </a: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Accordion Black"/>
                <a:ea typeface="Accordion Black"/>
                <a:cs typeface="Accordion Black"/>
                <a:sym typeface="Accordion Black"/>
              </a:rPr>
              <a:t>Primer: interaktivni časovni trak, interaktivni video, 360 sprehod.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C46CF2-7747-2C81-77C2-9E6831707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311" y="4023293"/>
            <a:ext cx="2107091" cy="1580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imeline icon">
            <a:extLst>
              <a:ext uri="{FF2B5EF4-FFF2-40B4-BE49-F238E27FC236}">
                <a16:creationId xmlns:a16="http://schemas.microsoft.com/office/drawing/2014/main" id="{200A5124-61EB-1580-3CAF-016907007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79" y="4129061"/>
            <a:ext cx="1813560" cy="13601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DFFC5A55-AA95-09DE-2A7B-90ED54A4DF94}"/>
              </a:ext>
            </a:extLst>
          </p:cNvPr>
          <p:cNvSpPr txBox="1"/>
          <p:nvPr/>
        </p:nvSpPr>
        <p:spPr>
          <a:xfrm>
            <a:off x="4303251" y="5580790"/>
            <a:ext cx="1501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Interaktivni video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A3FF282E-FE90-66F8-8CFB-8FBCC24553C3}"/>
              </a:ext>
            </a:extLst>
          </p:cNvPr>
          <p:cNvSpPr txBox="1"/>
          <p:nvPr/>
        </p:nvSpPr>
        <p:spPr>
          <a:xfrm>
            <a:off x="1733441" y="5580789"/>
            <a:ext cx="1147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Časovni trak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A940402E-EC7B-C6BB-8018-B4D763D82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874" y="4020177"/>
            <a:ext cx="2080816" cy="15606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57D21F98-95BA-1974-14B8-7BC3213DEBCC}"/>
              </a:ext>
            </a:extLst>
          </p:cNvPr>
          <p:cNvSpPr txBox="1"/>
          <p:nvPr/>
        </p:nvSpPr>
        <p:spPr>
          <a:xfrm>
            <a:off x="7300943" y="5580788"/>
            <a:ext cx="114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360 sprehod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85D445C-E752-01B5-7242-320C59DBE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13" y="-1676"/>
            <a:ext cx="721022" cy="72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2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BD7EC-1D20-948C-3297-9CEE27C75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5EB58A-6AD3-70F7-D642-62B9DD121D63}"/>
              </a:ext>
            </a:extLst>
          </p:cNvPr>
          <p:cNvSpPr/>
          <p:nvPr/>
        </p:nvSpPr>
        <p:spPr>
          <a:xfrm>
            <a:off x="-793" y="0"/>
            <a:ext cx="12201118" cy="68587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C2BBA491-F0BB-776C-D907-58A80D9B9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0693"/>
            <a:ext cx="12201645" cy="689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6C4760-BBDC-1E4D-1756-15C6463C3F79}"/>
              </a:ext>
            </a:extLst>
          </p:cNvPr>
          <p:cNvSpPr txBox="1"/>
          <p:nvPr/>
        </p:nvSpPr>
        <p:spPr>
          <a:xfrm>
            <a:off x="949440" y="706087"/>
            <a:ext cx="60020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6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UPORABA H5P</a:t>
            </a:r>
            <a:endParaRPr lang="en-US" sz="36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215555-BFA8-93CF-FE27-B65CAC14BF54}"/>
              </a:ext>
            </a:extLst>
          </p:cNvPr>
          <p:cNvSpPr txBox="1"/>
          <p:nvPr/>
        </p:nvSpPr>
        <p:spPr>
          <a:xfrm>
            <a:off x="1011730" y="1382744"/>
            <a:ext cx="10793489" cy="4404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Platforma dostopna na: </a:t>
            </a: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  <a:hlinkClick r:id="rId3"/>
              </a:rPr>
              <a:t>www.h5p.org</a:t>
            </a:r>
            <a:endParaRPr lang="sl-SI" sz="24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Integracija s spletnimi učilnicami, ki temeljijo na </a:t>
            </a:r>
            <a:r>
              <a:rPr lang="sl-SI" sz="24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Moodlu</a:t>
            </a: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(Arnes, SIO).</a:t>
            </a: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Tudi z: </a:t>
            </a:r>
            <a:r>
              <a:rPr lang="sl-SI" sz="24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Wordpress</a:t>
            </a: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sl-SI" sz="24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Drupal</a:t>
            </a: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sl-SI" sz="24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Canvas</a:t>
            </a: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sl-SI" sz="24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Brightspace</a:t>
            </a: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, </a:t>
            </a:r>
            <a:r>
              <a:rPr lang="sl-SI" sz="24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Blackboard</a:t>
            </a: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…</a:t>
            </a: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l-SI" sz="24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Ustvarjanje nove interaktivnosti: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Korak 1: Izbira vrste interaktivnosti (primeri: </a:t>
            </a:r>
            <a:r>
              <a:rPr lang="sl-SI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  <a:hlinkClick r:id="rId4"/>
              </a:rPr>
              <a:t>h5p.org/content-types-and-applications</a:t>
            </a:r>
            <a:r>
              <a:rPr lang="sl-SI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)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Korak 2: Dodajanje svoje vsebine, izbira nastavitev (odvisno od izbrane interaktivnosti)</a:t>
            </a:r>
          </a:p>
          <a:p>
            <a:pPr>
              <a:spcBef>
                <a:spcPct val="0"/>
              </a:spcBef>
            </a:pPr>
            <a:endParaRPr lang="sl-SI" sz="24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E7ECF35-1ACB-D6F1-4E30-1854C7748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13" y="-1676"/>
            <a:ext cx="721022" cy="72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49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CF872-D8AB-7AE3-2522-5AEF46FA2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A167A09-113D-CDA9-72CD-A52B2EE85B1D}"/>
              </a:ext>
            </a:extLst>
          </p:cNvPr>
          <p:cNvSpPr/>
          <p:nvPr/>
        </p:nvSpPr>
        <p:spPr>
          <a:xfrm>
            <a:off x="-793" y="0"/>
            <a:ext cx="12201118" cy="68587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FD927FCE-8710-624F-1106-A1396408F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0693"/>
            <a:ext cx="12201645" cy="689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2B5785-7364-EA8E-C9D0-B57E7FC27D74}"/>
              </a:ext>
            </a:extLst>
          </p:cNvPr>
          <p:cNvSpPr txBox="1"/>
          <p:nvPr/>
        </p:nvSpPr>
        <p:spPr>
          <a:xfrm>
            <a:off x="949440" y="706087"/>
            <a:ext cx="60020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6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V SPLETNI UČILNICI</a:t>
            </a:r>
            <a:endParaRPr lang="en-US" sz="36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C14681-A0C8-5263-613E-DEB500210CC4}"/>
              </a:ext>
            </a:extLst>
          </p:cNvPr>
          <p:cNvSpPr txBox="1"/>
          <p:nvPr/>
        </p:nvSpPr>
        <p:spPr>
          <a:xfrm>
            <a:off x="1011730" y="1382744"/>
            <a:ext cx="10793489" cy="41967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Moramo imeti pravice za dodajanje nove vsebine</a:t>
            </a: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Postopek za dodajanje H5P vira: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Korak 1: Vklopimo način urejanja.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l-SI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Korak 2: Izberemo „Dodamo dejavnost ali vir“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l-SI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Korak 3: Poiščemo „H5P interaktivna vsebina“  </a:t>
            </a:r>
          </a:p>
          <a:p>
            <a:pPr>
              <a:spcBef>
                <a:spcPct val="0"/>
              </a:spcBef>
            </a:pPr>
            <a:endParaRPr lang="sl-SI" sz="24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7E44027-03D7-0313-40C5-172165DB2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844" y="3880760"/>
            <a:ext cx="3099975" cy="31155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C150F2C-C8C1-C0AB-14B8-31560A79A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844" y="3076047"/>
            <a:ext cx="981012" cy="213554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4DA24BF5-60E4-0353-421E-9A0179401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844" y="4710416"/>
            <a:ext cx="640477" cy="86464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B1AAF423-6B24-6F20-A802-AE3D1DB6A7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13" y="-1676"/>
            <a:ext cx="721022" cy="72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4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1DED1-D382-8C28-D67C-FFDEF8FBE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D72177-35FC-19C1-D052-49E7380C7790}"/>
              </a:ext>
            </a:extLst>
          </p:cNvPr>
          <p:cNvSpPr/>
          <p:nvPr/>
        </p:nvSpPr>
        <p:spPr>
          <a:xfrm>
            <a:off x="-793" y="0"/>
            <a:ext cx="12201118" cy="68587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7FE60C72-A766-4738-FD2D-AEBA9208B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0693"/>
            <a:ext cx="12201645" cy="689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A2661B-9929-6BE6-A212-3D34502E0EF1}"/>
              </a:ext>
            </a:extLst>
          </p:cNvPr>
          <p:cNvSpPr txBox="1"/>
          <p:nvPr/>
        </p:nvSpPr>
        <p:spPr>
          <a:xfrm>
            <a:off x="949440" y="706087"/>
            <a:ext cx="65990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6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IZBIRA TIPA INTERAKTIVNOSTI</a:t>
            </a:r>
            <a:endParaRPr lang="en-US" sz="36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D61EFF-4E6C-F84F-7C7A-02AB053FF818}"/>
              </a:ext>
            </a:extLst>
          </p:cNvPr>
          <p:cNvSpPr txBox="1"/>
          <p:nvPr/>
        </p:nvSpPr>
        <p:spPr>
          <a:xfrm>
            <a:off x="1011730" y="1382744"/>
            <a:ext cx="1079348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V meniju se prikaže možnost za izbiro tipa vsebine. Izberemo želeno.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309B3A6-0094-303E-1927-0796BA618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94" y="2125546"/>
            <a:ext cx="3689577" cy="3553156"/>
          </a:xfrm>
          <a:prstGeom prst="rect">
            <a:avLst/>
          </a:prstGeom>
        </p:spPr>
      </p:pic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2156AD0B-1D98-B6F3-6859-BD3D71099E53}"/>
              </a:ext>
            </a:extLst>
          </p:cNvPr>
          <p:cNvCxnSpPr>
            <a:cxnSpLocks/>
          </p:cNvCxnSpPr>
          <p:nvPr/>
        </p:nvCxnSpPr>
        <p:spPr>
          <a:xfrm flipH="1" flipV="1">
            <a:off x="4590918" y="2955351"/>
            <a:ext cx="990075" cy="2718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0">
            <a:extLst>
              <a:ext uri="{FF2B5EF4-FFF2-40B4-BE49-F238E27FC236}">
                <a16:creationId xmlns:a16="http://schemas.microsoft.com/office/drawing/2014/main" id="{E35D826C-B5C6-8E1C-CBD4-3D142F4B73BC}"/>
              </a:ext>
            </a:extLst>
          </p:cNvPr>
          <p:cNvSpPr txBox="1"/>
          <p:nvPr/>
        </p:nvSpPr>
        <p:spPr>
          <a:xfrm>
            <a:off x="5580993" y="3057221"/>
            <a:ext cx="259140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sl-SI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Uporabimo iskalnik in poiščemo po imenu.</a:t>
            </a:r>
          </a:p>
        </p:txBody>
      </p:sp>
      <p:cxnSp>
        <p:nvCxnSpPr>
          <p:cNvPr id="18" name="Raven puščični povezovalnik 17">
            <a:extLst>
              <a:ext uri="{FF2B5EF4-FFF2-40B4-BE49-F238E27FC236}">
                <a16:creationId xmlns:a16="http://schemas.microsoft.com/office/drawing/2014/main" id="{9F593EBF-347A-D15B-2383-9BC3E2FB3DCF}"/>
              </a:ext>
            </a:extLst>
          </p:cNvPr>
          <p:cNvCxnSpPr>
            <a:cxnSpLocks/>
          </p:cNvCxnSpPr>
          <p:nvPr/>
        </p:nvCxnSpPr>
        <p:spPr>
          <a:xfrm flipH="1" flipV="1">
            <a:off x="3400360" y="4197609"/>
            <a:ext cx="2179312" cy="4758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0">
            <a:extLst>
              <a:ext uri="{FF2B5EF4-FFF2-40B4-BE49-F238E27FC236}">
                <a16:creationId xmlns:a16="http://schemas.microsoft.com/office/drawing/2014/main" id="{53D274EB-8515-5523-957C-888E555984A9}"/>
              </a:ext>
            </a:extLst>
          </p:cNvPr>
          <p:cNvSpPr txBox="1"/>
          <p:nvPr/>
        </p:nvSpPr>
        <p:spPr>
          <a:xfrm>
            <a:off x="5580993" y="4488818"/>
            <a:ext cx="21819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sl-SI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Najdemo v meniju.</a:t>
            </a:r>
          </a:p>
        </p:txBody>
      </p:sp>
      <p:pic>
        <p:nvPicPr>
          <p:cNvPr id="26" name="Slika 25">
            <a:extLst>
              <a:ext uri="{FF2B5EF4-FFF2-40B4-BE49-F238E27FC236}">
                <a16:creationId xmlns:a16="http://schemas.microsoft.com/office/drawing/2014/main" id="{7545D0B2-71DB-9FE6-B28C-244DDE805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13" y="-1676"/>
            <a:ext cx="721022" cy="72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9A22C-BDFD-7A78-AC1B-D15DE768A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833EA9-760F-541B-355D-EC689AFA36BB}"/>
              </a:ext>
            </a:extLst>
          </p:cNvPr>
          <p:cNvSpPr/>
          <p:nvPr/>
        </p:nvSpPr>
        <p:spPr>
          <a:xfrm>
            <a:off x="-793" y="0"/>
            <a:ext cx="12201118" cy="68587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749782A3-88F7-EFD7-1707-B67F1022B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0693"/>
            <a:ext cx="12201645" cy="689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1358A9-ACFB-3C3A-07DC-16A278906EA5}"/>
              </a:ext>
            </a:extLst>
          </p:cNvPr>
          <p:cNvSpPr txBox="1"/>
          <p:nvPr/>
        </p:nvSpPr>
        <p:spPr>
          <a:xfrm>
            <a:off x="949440" y="706087"/>
            <a:ext cx="60020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6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DODAJANJE VSEBINE</a:t>
            </a:r>
            <a:endParaRPr lang="en-US" sz="36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17E602-7BC3-74C6-E24D-4AA2F25916C4}"/>
              </a:ext>
            </a:extLst>
          </p:cNvPr>
          <p:cNvSpPr txBox="1"/>
          <p:nvPr/>
        </p:nvSpPr>
        <p:spPr>
          <a:xfrm>
            <a:off x="1011730" y="1382744"/>
            <a:ext cx="10793489" cy="17499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Odvisno od izbrane interaktivnosti.</a:t>
            </a: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Pomagamo si lahko z vodičem (       ) ali prikazom primera (       ).</a:t>
            </a: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Dodatni vir z </a:t>
            </a:r>
            <a:r>
              <a:rPr lang="sl-SI" sz="24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videovodiči</a:t>
            </a: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: </a:t>
            </a: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  <a:hlinkClick r:id="rId3"/>
              </a:rPr>
              <a:t>uporabih5p.splet.arnes.si</a:t>
            </a:r>
            <a:endParaRPr lang="sl-SI" sz="24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91A20DA-FF13-B0DC-AA28-23D3CB835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910" y="2240416"/>
            <a:ext cx="577910" cy="23666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6C34D5AA-39DC-58B0-55A9-D5D9E789E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7066" y="2240416"/>
            <a:ext cx="577910" cy="215986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BBD9274A-CDF2-9E70-9952-5AFBD86F29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2787" y="3334756"/>
            <a:ext cx="4383065" cy="2576664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534C73F3-CEF5-8146-29C5-BB9D33375E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13" y="-1676"/>
            <a:ext cx="721022" cy="72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8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24DB1-6329-13AE-E520-7450B7AAC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99D4FB-BBB7-5482-D7B3-764D4FAAFE12}"/>
              </a:ext>
            </a:extLst>
          </p:cNvPr>
          <p:cNvSpPr/>
          <p:nvPr/>
        </p:nvSpPr>
        <p:spPr>
          <a:xfrm>
            <a:off x="-793" y="0"/>
            <a:ext cx="12201118" cy="685879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78DCC145-4129-8A3F-5DAA-55A3B39BB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170693"/>
            <a:ext cx="12201645" cy="689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9F6F45-CF3F-90F5-569C-E8D148C1C2DC}"/>
              </a:ext>
            </a:extLst>
          </p:cNvPr>
          <p:cNvSpPr txBox="1"/>
          <p:nvPr/>
        </p:nvSpPr>
        <p:spPr>
          <a:xfrm>
            <a:off x="949440" y="706087"/>
            <a:ext cx="60020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3600" b="1" dirty="0">
                <a:solidFill>
                  <a:srgbClr val="800000"/>
                </a:solidFill>
                <a:latin typeface="Trebuchet MS"/>
                <a:ea typeface="Verdana"/>
                <a:cs typeface="Tahoma"/>
              </a:rPr>
              <a:t>PRIMERI</a:t>
            </a:r>
            <a:endParaRPr lang="en-US" sz="3600" b="1" dirty="0">
              <a:solidFill>
                <a:srgbClr val="800000"/>
              </a:solidFill>
              <a:latin typeface="Trebuchet MS"/>
              <a:ea typeface="Verdana"/>
              <a:cs typeface="Tahom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0E0C78-175A-73FD-3F10-2A3D59448036}"/>
              </a:ext>
            </a:extLst>
          </p:cNvPr>
          <p:cNvSpPr txBox="1"/>
          <p:nvPr/>
        </p:nvSpPr>
        <p:spPr>
          <a:xfrm>
            <a:off x="1011730" y="1382744"/>
            <a:ext cx="10793489" cy="38043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Časovni trak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Interaktivni video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360° sprehod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Branching</a:t>
            </a: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sl-SI" sz="24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scenario</a:t>
            </a:r>
            <a:endParaRPr lang="sl-SI" sz="24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l-SI" sz="24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Personality</a:t>
            </a:r>
            <a:r>
              <a:rPr lang="sl-SI" sz="2400" dirty="0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 </a:t>
            </a:r>
            <a:r>
              <a:rPr lang="sl-SI" sz="2400" dirty="0" err="1">
                <a:solidFill>
                  <a:srgbClr val="000000"/>
                </a:solidFill>
                <a:latin typeface="Trebuchet MS" panose="020B0603020202020204" pitchFamily="34" charset="0"/>
                <a:ea typeface="Accordion Black"/>
                <a:cs typeface="Accordion Black"/>
                <a:sym typeface="Accordion Black"/>
              </a:rPr>
              <a:t>quiz</a:t>
            </a:r>
            <a:endParaRPr lang="sl-SI" sz="24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l-SI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  <a:p>
            <a:pPr marL="342900" indent="-342900" algn="l">
              <a:lnSpc>
                <a:spcPts val="448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sl-SI" sz="2400" dirty="0">
              <a:solidFill>
                <a:srgbClr val="000000"/>
              </a:solidFill>
              <a:latin typeface="Trebuchet MS" panose="020B0603020202020204" pitchFamily="34" charset="0"/>
              <a:ea typeface="Accordion Black"/>
              <a:cs typeface="Accordion Black"/>
              <a:sym typeface="Accordion Black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0A03657-8E48-D1D8-942A-CEAFF4102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13" y="-1676"/>
            <a:ext cx="721022" cy="721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3DAC3-6019-7915-2576-9692E4FB7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34" y="605903"/>
            <a:ext cx="2107091" cy="15803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Timeline icon">
            <a:extLst>
              <a:ext uri="{FF2B5EF4-FFF2-40B4-BE49-F238E27FC236}">
                <a16:creationId xmlns:a16="http://schemas.microsoft.com/office/drawing/2014/main" id="{EFEE3611-F212-C7BA-074E-71D2B4F1F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422" y="2479010"/>
            <a:ext cx="1813560" cy="13601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28CC008-56A0-C7F9-A0FC-1469191C3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526" y="4118294"/>
            <a:ext cx="2080816" cy="15606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32C8757-3F03-5D10-62F4-923E190EA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67" y="4244870"/>
            <a:ext cx="1928892" cy="14466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7C65C90-FF3B-9405-6097-47C62084B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243" y="338895"/>
            <a:ext cx="1838325" cy="1714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89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25485C6-4418-88ED-4824-901C6CFC2E2A}"/>
              </a:ext>
            </a:extLst>
          </p:cNvPr>
          <p:cNvSpPr/>
          <p:nvPr/>
        </p:nvSpPr>
        <p:spPr>
          <a:xfrm>
            <a:off x="-793" y="10438"/>
            <a:ext cx="12183941" cy="684835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omputer screen with many papers on it&#10;&#10;Description automatically generated">
            <a:extLst>
              <a:ext uri="{FF2B5EF4-FFF2-40B4-BE49-F238E27FC236}">
                <a16:creationId xmlns:a16="http://schemas.microsoft.com/office/drawing/2014/main" id="{C7134C4A-9FA3-7AB2-3919-6F74AA0DA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884" y="14614"/>
            <a:ext cx="6310151" cy="6139841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44BFFAD8-B4CA-6139-9732-083E996F00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89" r="-58" b="1493"/>
          <a:stretch/>
        </p:blipFill>
        <p:spPr>
          <a:xfrm>
            <a:off x="11232" y="6170419"/>
            <a:ext cx="12188205" cy="69120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4D4396C-38C7-928B-6686-DEEDE9B99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562" y="4413155"/>
            <a:ext cx="6096000" cy="8918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2E82C9D8-4A37-59F2-8BED-A857587DB34B}"/>
              </a:ext>
            </a:extLst>
          </p:cNvPr>
          <p:cNvSpPr txBox="1"/>
          <p:nvPr/>
        </p:nvSpPr>
        <p:spPr>
          <a:xfrm>
            <a:off x="309196" y="942687"/>
            <a:ext cx="600205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7200" b="1" dirty="0">
                <a:solidFill>
                  <a:srgbClr val="FFFFFF"/>
                </a:solidFill>
                <a:latin typeface="Trebuchet MS"/>
                <a:ea typeface="Verdana"/>
                <a:cs typeface="Tahoma"/>
              </a:rPr>
              <a:t>HVALA ZA POZORNOST</a:t>
            </a:r>
            <a:endParaRPr lang="en-US" sz="7200" b="1" dirty="0">
              <a:solidFill>
                <a:srgbClr val="FFFFFF"/>
              </a:solidFill>
              <a:latin typeface="Trebuchet MS"/>
              <a:ea typeface="Verdan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54120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1038</TotalTime>
  <Words>236</Words>
  <Application>Microsoft Office PowerPoint</Application>
  <PresentationFormat>Širokozaslonsko</PresentationFormat>
  <Paragraphs>39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Accordion Black</vt:lpstr>
      <vt:lpstr>Aptos</vt:lpstr>
      <vt:lpstr>Aptos Display</vt:lpstr>
      <vt:lpstr>Arial</vt:lpstr>
      <vt:lpstr>Trebuchet MS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Zapušek, Matej</cp:lastModifiedBy>
  <cp:revision>139</cp:revision>
  <dcterms:created xsi:type="dcterms:W3CDTF">2024-09-18T17:05:23Z</dcterms:created>
  <dcterms:modified xsi:type="dcterms:W3CDTF">2024-10-20T09:43:20Z</dcterms:modified>
</cp:coreProperties>
</file>