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  <a:srgbClr val="800000"/>
    <a:srgbClr val="F0F0F0"/>
    <a:srgbClr val="001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5BAFA1-1D10-48E8-B534-1FCDD6BACC00}" v="14" dt="2024-10-20T10:03:50.530"/>
    <p1510:client id="{ECF79F2A-EEC7-4D28-83EB-C3ECEEB3896A}" v="98" dt="2024-10-20T09:43:18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6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5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pušek, Matej" userId="6c9fbb69-aab9-4e3f-81b2-844191b6c4ca" providerId="ADAL" clId="{D45BAFA1-1D10-48E8-B534-1FCDD6BACC00}"/>
    <pc:docChg chg="undo custSel addSld delSld modSld sldOrd">
      <pc:chgData name="Zapušek, Matej" userId="6c9fbb69-aab9-4e3f-81b2-844191b6c4ca" providerId="ADAL" clId="{D45BAFA1-1D10-48E8-B534-1FCDD6BACC00}" dt="2024-10-20T10:05:32.451" v="1348" actId="1036"/>
      <pc:docMkLst>
        <pc:docMk/>
      </pc:docMkLst>
      <pc:sldChg chg="addSp delSp modSp mod">
        <pc:chgData name="Zapušek, Matej" userId="6c9fbb69-aab9-4e3f-81b2-844191b6c4ca" providerId="ADAL" clId="{D45BAFA1-1D10-48E8-B534-1FCDD6BACC00}" dt="2024-10-20T09:44:20.837" v="9" actId="1076"/>
        <pc:sldMkLst>
          <pc:docMk/>
          <pc:sldMk cId="109857222" sldId="256"/>
        </pc:sldMkLst>
        <pc:spChg chg="mod">
          <ac:chgData name="Zapušek, Matej" userId="6c9fbb69-aab9-4e3f-81b2-844191b6c4ca" providerId="ADAL" clId="{D45BAFA1-1D10-48E8-B534-1FCDD6BACC00}" dt="2024-10-20T09:43:49.048" v="6" actId="14100"/>
          <ac:spMkLst>
            <pc:docMk/>
            <pc:sldMk cId="109857222" sldId="256"/>
            <ac:spMk id="3" creationId="{6D75085D-E71D-A8BA-7887-90D18A9296DA}"/>
          </ac:spMkLst>
        </pc:spChg>
        <pc:picChg chg="del">
          <ac:chgData name="Zapušek, Matej" userId="6c9fbb69-aab9-4e3f-81b2-844191b6c4ca" providerId="ADAL" clId="{D45BAFA1-1D10-48E8-B534-1FCDD6BACC00}" dt="2024-10-20T09:43:50.410" v="7" actId="478"/>
          <ac:picMkLst>
            <pc:docMk/>
            <pc:sldMk cId="109857222" sldId="256"/>
            <ac:picMk id="10" creationId="{303C4BAE-BA93-A7CB-B410-951357EC7F52}"/>
          </ac:picMkLst>
        </pc:picChg>
        <pc:picChg chg="add mod">
          <ac:chgData name="Zapušek, Matej" userId="6c9fbb69-aab9-4e3f-81b2-844191b6c4ca" providerId="ADAL" clId="{D45BAFA1-1D10-48E8-B534-1FCDD6BACC00}" dt="2024-10-20T09:44:20.837" v="9" actId="1076"/>
          <ac:picMkLst>
            <pc:docMk/>
            <pc:sldMk cId="109857222" sldId="256"/>
            <ac:picMk id="1026" creationId="{5606842B-CD7C-52B8-6F3A-35643EBA1218}"/>
          </ac:picMkLst>
        </pc:picChg>
      </pc:sldChg>
      <pc:sldChg chg="addSp delSp modSp del mod">
        <pc:chgData name="Zapušek, Matej" userId="6c9fbb69-aab9-4e3f-81b2-844191b6c4ca" providerId="ADAL" clId="{D45BAFA1-1D10-48E8-B534-1FCDD6BACC00}" dt="2024-10-20T10:03:05.082" v="1011" actId="47"/>
        <pc:sldMkLst>
          <pc:docMk/>
          <pc:sldMk cId="537128920" sldId="258"/>
        </pc:sldMkLst>
        <pc:spChg chg="mod">
          <ac:chgData name="Zapušek, Matej" userId="6c9fbb69-aab9-4e3f-81b2-844191b6c4ca" providerId="ADAL" clId="{D45BAFA1-1D10-48E8-B534-1FCDD6BACC00}" dt="2024-10-20T09:46:23.436" v="22" actId="20577"/>
          <ac:spMkLst>
            <pc:docMk/>
            <pc:sldMk cId="537128920" sldId="258"/>
            <ac:spMk id="9" creationId="{E5B7D7D8-D774-F6FA-CA68-21A56E5B744E}"/>
          </ac:spMkLst>
        </pc:spChg>
        <pc:spChg chg="del mod">
          <ac:chgData name="Zapušek, Matej" userId="6c9fbb69-aab9-4e3f-81b2-844191b6c4ca" providerId="ADAL" clId="{D45BAFA1-1D10-48E8-B534-1FCDD6BACC00}" dt="2024-10-20T09:46:29.503" v="25" actId="478"/>
          <ac:spMkLst>
            <pc:docMk/>
            <pc:sldMk cId="537128920" sldId="258"/>
            <ac:spMk id="15" creationId="{57D21F98-95BA-1974-14B8-7BC3213DEBCC}"/>
          </ac:spMkLst>
        </pc:spChg>
        <pc:picChg chg="add mod">
          <ac:chgData name="Zapušek, Matej" userId="6c9fbb69-aab9-4e3f-81b2-844191b6c4ca" providerId="ADAL" clId="{D45BAFA1-1D10-48E8-B534-1FCDD6BACC00}" dt="2024-10-20T09:44:36.483" v="20" actId="1076"/>
          <ac:picMkLst>
            <pc:docMk/>
            <pc:sldMk cId="537128920" sldId="258"/>
            <ac:picMk id="2" creationId="{E29AB035-E258-F00D-4779-5C1F78770EC5}"/>
          </ac:picMkLst>
        </pc:picChg>
        <pc:picChg chg="del">
          <ac:chgData name="Zapušek, Matej" userId="6c9fbb69-aab9-4e3f-81b2-844191b6c4ca" providerId="ADAL" clId="{D45BAFA1-1D10-48E8-B534-1FCDD6BACC00}" dt="2024-10-20T09:44:34.752" v="19" actId="478"/>
          <ac:picMkLst>
            <pc:docMk/>
            <pc:sldMk cId="537128920" sldId="258"/>
            <ac:picMk id="5" creationId="{285D445C-E752-01B5-7242-320C59DBE8AA}"/>
          </ac:picMkLst>
        </pc:picChg>
        <pc:picChg chg="del">
          <ac:chgData name="Zapušek, Matej" userId="6c9fbb69-aab9-4e3f-81b2-844191b6c4ca" providerId="ADAL" clId="{D45BAFA1-1D10-48E8-B534-1FCDD6BACC00}" dt="2024-10-20T09:46:28.240" v="23" actId="478"/>
          <ac:picMkLst>
            <pc:docMk/>
            <pc:sldMk cId="537128920" sldId="258"/>
            <ac:picMk id="2056" creationId="{A940402E-EC7B-C6BB-8018-B4D763D8223D}"/>
          </ac:picMkLst>
        </pc:picChg>
      </pc:sldChg>
      <pc:sldChg chg="del">
        <pc:chgData name="Zapušek, Matej" userId="6c9fbb69-aab9-4e3f-81b2-844191b6c4ca" providerId="ADAL" clId="{D45BAFA1-1D10-48E8-B534-1FCDD6BACC00}" dt="2024-10-20T09:44:39.948" v="21" actId="47"/>
        <pc:sldMkLst>
          <pc:docMk/>
          <pc:sldMk cId="1315549014" sldId="259"/>
        </pc:sldMkLst>
      </pc:sldChg>
      <pc:sldChg chg="addSp delSp modSp add mod ord">
        <pc:chgData name="Zapušek, Matej" userId="6c9fbb69-aab9-4e3f-81b2-844191b6c4ca" providerId="ADAL" clId="{D45BAFA1-1D10-48E8-B534-1FCDD6BACC00}" dt="2024-10-20T09:49:05.078" v="333"/>
        <pc:sldMkLst>
          <pc:docMk/>
          <pc:sldMk cId="1926131390" sldId="259"/>
        </pc:sldMkLst>
        <pc:spChg chg="add del">
          <ac:chgData name="Zapušek, Matej" userId="6c9fbb69-aab9-4e3f-81b2-844191b6c4ca" providerId="ADAL" clId="{D45BAFA1-1D10-48E8-B534-1FCDD6BACC00}" dt="2024-10-20T09:46:37.781" v="30" actId="478"/>
          <ac:spMkLst>
            <pc:docMk/>
            <pc:sldMk cId="1926131390" sldId="259"/>
            <ac:spMk id="6" creationId="{B5D2EB21-A9EC-4C6E-37BD-D4B1B95EBF4B}"/>
          </ac:spMkLst>
        </pc:spChg>
        <pc:spChg chg="mod">
          <ac:chgData name="Zapušek, Matej" userId="6c9fbb69-aab9-4e3f-81b2-844191b6c4ca" providerId="ADAL" clId="{D45BAFA1-1D10-48E8-B534-1FCDD6BACC00}" dt="2024-10-20T09:48:52.215" v="331" actId="113"/>
          <ac:spMkLst>
            <pc:docMk/>
            <pc:sldMk cId="1926131390" sldId="259"/>
            <ac:spMk id="11" creationId="{2403E139-D27F-0664-2D15-2A14023765ED}"/>
          </ac:spMkLst>
        </pc:spChg>
        <pc:spChg chg="del">
          <ac:chgData name="Zapušek, Matej" userId="6c9fbb69-aab9-4e3f-81b2-844191b6c4ca" providerId="ADAL" clId="{D45BAFA1-1D10-48E8-B534-1FCDD6BACC00}" dt="2024-10-20T09:46:41.233" v="32" actId="478"/>
          <ac:spMkLst>
            <pc:docMk/>
            <pc:sldMk cId="1926131390" sldId="259"/>
            <ac:spMk id="13" creationId="{DEBE12DB-A373-28DF-A5E9-7C8F043972E3}"/>
          </ac:spMkLst>
        </pc:spChg>
        <pc:spChg chg="del">
          <ac:chgData name="Zapušek, Matej" userId="6c9fbb69-aab9-4e3f-81b2-844191b6c4ca" providerId="ADAL" clId="{D45BAFA1-1D10-48E8-B534-1FCDD6BACC00}" dt="2024-10-20T09:46:39.657" v="31" actId="478"/>
          <ac:spMkLst>
            <pc:docMk/>
            <pc:sldMk cId="1926131390" sldId="259"/>
            <ac:spMk id="14" creationId="{7976B6C5-C266-282E-0378-AA397BB848E7}"/>
          </ac:spMkLst>
        </pc:spChg>
        <pc:picChg chg="del">
          <ac:chgData name="Zapušek, Matej" userId="6c9fbb69-aab9-4e3f-81b2-844191b6c4ca" providerId="ADAL" clId="{D45BAFA1-1D10-48E8-B534-1FCDD6BACC00}" dt="2024-10-20T09:46:34.512" v="27" actId="478"/>
          <ac:picMkLst>
            <pc:docMk/>
            <pc:sldMk cId="1926131390" sldId="259"/>
            <ac:picMk id="2050" creationId="{D7B05E92-F444-2D33-7982-17C9B3E83EC9}"/>
          </ac:picMkLst>
        </pc:picChg>
        <pc:picChg chg="del">
          <ac:chgData name="Zapušek, Matej" userId="6c9fbb69-aab9-4e3f-81b2-844191b6c4ca" providerId="ADAL" clId="{D45BAFA1-1D10-48E8-B534-1FCDD6BACC00}" dt="2024-10-20T09:46:34.728" v="28" actId="478"/>
          <ac:picMkLst>
            <pc:docMk/>
            <pc:sldMk cId="1926131390" sldId="259"/>
            <ac:picMk id="2054" creationId="{BCAA6F51-B103-94AC-8FB4-F9D394F3743B}"/>
          </ac:picMkLst>
        </pc:picChg>
      </pc:sldChg>
      <pc:sldChg chg="addSp modSp add mod">
        <pc:chgData name="Zapušek, Matej" userId="6c9fbb69-aab9-4e3f-81b2-844191b6c4ca" providerId="ADAL" clId="{D45BAFA1-1D10-48E8-B534-1FCDD6BACC00}" dt="2024-10-20T09:52:48.125" v="475" actId="1076"/>
        <pc:sldMkLst>
          <pc:docMk/>
          <pc:sldMk cId="553252337" sldId="260"/>
        </pc:sldMkLst>
        <pc:spChg chg="mod">
          <ac:chgData name="Zapušek, Matej" userId="6c9fbb69-aab9-4e3f-81b2-844191b6c4ca" providerId="ADAL" clId="{D45BAFA1-1D10-48E8-B534-1FCDD6BACC00}" dt="2024-10-20T09:49:15.845" v="348" actId="20577"/>
          <ac:spMkLst>
            <pc:docMk/>
            <pc:sldMk cId="553252337" sldId="260"/>
            <ac:spMk id="9" creationId="{67217FE5-8CB1-3A52-5D85-F6CC514B78A6}"/>
          </ac:spMkLst>
        </pc:spChg>
        <pc:spChg chg="mod">
          <ac:chgData name="Zapušek, Matej" userId="6c9fbb69-aab9-4e3f-81b2-844191b6c4ca" providerId="ADAL" clId="{D45BAFA1-1D10-48E8-B534-1FCDD6BACC00}" dt="2024-10-20T09:52:40.824" v="471" actId="20577"/>
          <ac:spMkLst>
            <pc:docMk/>
            <pc:sldMk cId="553252337" sldId="260"/>
            <ac:spMk id="11" creationId="{F0D81AF2-1D39-152D-FE81-19EADB920329}"/>
          </ac:spMkLst>
        </pc:spChg>
        <pc:picChg chg="add mod">
          <ac:chgData name="Zapušek, Matej" userId="6c9fbb69-aab9-4e3f-81b2-844191b6c4ca" providerId="ADAL" clId="{D45BAFA1-1D10-48E8-B534-1FCDD6BACC00}" dt="2024-10-20T09:52:48.125" v="475" actId="1076"/>
          <ac:picMkLst>
            <pc:docMk/>
            <pc:sldMk cId="553252337" sldId="260"/>
            <ac:picMk id="5" creationId="{B8A25FE4-0F48-0D8E-4ADD-97F85D885D47}"/>
          </ac:picMkLst>
        </pc:picChg>
      </pc:sldChg>
      <pc:sldChg chg="del">
        <pc:chgData name="Zapušek, Matej" userId="6c9fbb69-aab9-4e3f-81b2-844191b6c4ca" providerId="ADAL" clId="{D45BAFA1-1D10-48E8-B534-1FCDD6BACC00}" dt="2024-10-20T09:44:39.948" v="21" actId="47"/>
        <pc:sldMkLst>
          <pc:docMk/>
          <pc:sldMk cId="2697240411" sldId="260"/>
        </pc:sldMkLst>
      </pc:sldChg>
      <pc:sldChg chg="del">
        <pc:chgData name="Zapušek, Matej" userId="6c9fbb69-aab9-4e3f-81b2-844191b6c4ca" providerId="ADAL" clId="{D45BAFA1-1D10-48E8-B534-1FCDD6BACC00}" dt="2024-10-20T09:44:39.948" v="21" actId="47"/>
        <pc:sldMkLst>
          <pc:docMk/>
          <pc:sldMk cId="52806341" sldId="261"/>
        </pc:sldMkLst>
      </pc:sldChg>
      <pc:sldChg chg="addSp delSp modSp add mod">
        <pc:chgData name="Zapušek, Matej" userId="6c9fbb69-aab9-4e3f-81b2-844191b6c4ca" providerId="ADAL" clId="{D45BAFA1-1D10-48E8-B534-1FCDD6BACC00}" dt="2024-10-20T10:00:05.597" v="672" actId="14100"/>
        <pc:sldMkLst>
          <pc:docMk/>
          <pc:sldMk cId="502957507" sldId="261"/>
        </pc:sldMkLst>
        <pc:spChg chg="mod">
          <ac:chgData name="Zapušek, Matej" userId="6c9fbb69-aab9-4e3f-81b2-844191b6c4ca" providerId="ADAL" clId="{D45BAFA1-1D10-48E8-B534-1FCDD6BACC00}" dt="2024-10-20T09:52:58.178" v="498" actId="20577"/>
          <ac:spMkLst>
            <pc:docMk/>
            <pc:sldMk cId="502957507" sldId="261"/>
            <ac:spMk id="9" creationId="{271434B4-CE55-8204-2AB9-3D8990C0A1CA}"/>
          </ac:spMkLst>
        </pc:spChg>
        <pc:spChg chg="mod">
          <ac:chgData name="Zapušek, Matej" userId="6c9fbb69-aab9-4e3f-81b2-844191b6c4ca" providerId="ADAL" clId="{D45BAFA1-1D10-48E8-B534-1FCDD6BACC00}" dt="2024-10-20T09:56:54.504" v="649" actId="20577"/>
          <ac:spMkLst>
            <pc:docMk/>
            <pc:sldMk cId="502957507" sldId="261"/>
            <ac:spMk id="11" creationId="{5E0F8153-613D-E809-7253-13A26518E841}"/>
          </ac:spMkLst>
        </pc:spChg>
        <pc:picChg chg="del">
          <ac:chgData name="Zapušek, Matej" userId="6c9fbb69-aab9-4e3f-81b2-844191b6c4ca" providerId="ADAL" clId="{D45BAFA1-1D10-48E8-B534-1FCDD6BACC00}" dt="2024-10-20T09:53:01.748" v="499" actId="478"/>
          <ac:picMkLst>
            <pc:docMk/>
            <pc:sldMk cId="502957507" sldId="261"/>
            <ac:picMk id="5" creationId="{A0D9D752-0401-DE93-5541-6DA3F0A270A4}"/>
          </ac:picMkLst>
        </pc:picChg>
        <pc:picChg chg="add mod">
          <ac:chgData name="Zapušek, Matej" userId="6c9fbb69-aab9-4e3f-81b2-844191b6c4ca" providerId="ADAL" clId="{D45BAFA1-1D10-48E8-B534-1FCDD6BACC00}" dt="2024-10-20T09:54:42.106" v="602" actId="1076"/>
          <ac:picMkLst>
            <pc:docMk/>
            <pc:sldMk cId="502957507" sldId="261"/>
            <ac:picMk id="7" creationId="{9E5B027E-3309-DE9A-FDA0-2E2A2DC56A85}"/>
          </ac:picMkLst>
        </pc:picChg>
        <pc:picChg chg="add mod">
          <ac:chgData name="Zapušek, Matej" userId="6c9fbb69-aab9-4e3f-81b2-844191b6c4ca" providerId="ADAL" clId="{D45BAFA1-1D10-48E8-B534-1FCDD6BACC00}" dt="2024-10-20T09:56:41.533" v="628" actId="1076"/>
          <ac:picMkLst>
            <pc:docMk/>
            <pc:sldMk cId="502957507" sldId="261"/>
            <ac:picMk id="14" creationId="{2F77DCFC-C9E7-21E2-DD76-A57687665EF4}"/>
          </ac:picMkLst>
        </pc:picChg>
        <pc:picChg chg="add mod">
          <ac:chgData name="Zapušek, Matej" userId="6c9fbb69-aab9-4e3f-81b2-844191b6c4ca" providerId="ADAL" clId="{D45BAFA1-1D10-48E8-B534-1FCDD6BACC00}" dt="2024-10-20T09:59:52.692" v="668" actId="1076"/>
          <ac:picMkLst>
            <pc:docMk/>
            <pc:sldMk cId="502957507" sldId="261"/>
            <ac:picMk id="16" creationId="{DE160302-67B2-C594-EF66-6F9BE875E086}"/>
          </ac:picMkLst>
        </pc:picChg>
        <pc:picChg chg="add mod">
          <ac:chgData name="Zapušek, Matej" userId="6c9fbb69-aab9-4e3f-81b2-844191b6c4ca" providerId="ADAL" clId="{D45BAFA1-1D10-48E8-B534-1FCDD6BACC00}" dt="2024-10-20T09:58:58.306" v="660" actId="1076"/>
          <ac:picMkLst>
            <pc:docMk/>
            <pc:sldMk cId="502957507" sldId="261"/>
            <ac:picMk id="21" creationId="{B3149309-2B5A-2AFC-6864-490F7DFB6113}"/>
          </ac:picMkLst>
        </pc:picChg>
        <pc:picChg chg="add mod">
          <ac:chgData name="Zapušek, Matej" userId="6c9fbb69-aab9-4e3f-81b2-844191b6c4ca" providerId="ADAL" clId="{D45BAFA1-1D10-48E8-B534-1FCDD6BACC00}" dt="2024-10-20T10:00:05.597" v="672" actId="14100"/>
          <ac:picMkLst>
            <pc:docMk/>
            <pc:sldMk cId="502957507" sldId="261"/>
            <ac:picMk id="23" creationId="{69CD66E4-B8F7-1315-7EC0-702C6D0F724D}"/>
          </ac:picMkLst>
        </pc:picChg>
        <pc:cxnChg chg="add mod">
          <ac:chgData name="Zapušek, Matej" userId="6c9fbb69-aab9-4e3f-81b2-844191b6c4ca" providerId="ADAL" clId="{D45BAFA1-1D10-48E8-B534-1FCDD6BACC00}" dt="2024-10-20T09:54:44.530" v="603" actId="14100"/>
          <ac:cxnSpMkLst>
            <pc:docMk/>
            <pc:sldMk cId="502957507" sldId="261"/>
            <ac:cxnSpMk id="10" creationId="{91403492-4DBF-6603-7E20-4EDA03C93EE0}"/>
          </ac:cxnSpMkLst>
        </pc:cxnChg>
        <pc:cxnChg chg="add mod">
          <ac:chgData name="Zapušek, Matej" userId="6c9fbb69-aab9-4e3f-81b2-844191b6c4ca" providerId="ADAL" clId="{D45BAFA1-1D10-48E8-B534-1FCDD6BACC00}" dt="2024-10-20T09:58:30.001" v="657" actId="14100"/>
          <ac:cxnSpMkLst>
            <pc:docMk/>
            <pc:sldMk cId="502957507" sldId="261"/>
            <ac:cxnSpMk id="17" creationId="{FEEAC330-AA17-0DC9-C95E-2B80776ED837}"/>
          </ac:cxnSpMkLst>
        </pc:cxnChg>
      </pc:sldChg>
      <pc:sldChg chg="delSp modSp add mod ord">
        <pc:chgData name="Zapušek, Matej" userId="6c9fbb69-aab9-4e3f-81b2-844191b6c4ca" providerId="ADAL" clId="{D45BAFA1-1D10-48E8-B534-1FCDD6BACC00}" dt="2024-10-20T10:02:57.983" v="1009" actId="20577"/>
        <pc:sldMkLst>
          <pc:docMk/>
          <pc:sldMk cId="473905566" sldId="262"/>
        </pc:sldMkLst>
        <pc:spChg chg="mod">
          <ac:chgData name="Zapušek, Matej" userId="6c9fbb69-aab9-4e3f-81b2-844191b6c4ca" providerId="ADAL" clId="{D45BAFA1-1D10-48E8-B534-1FCDD6BACC00}" dt="2024-10-20T10:00:42.863" v="699" actId="14100"/>
          <ac:spMkLst>
            <pc:docMk/>
            <pc:sldMk cId="473905566" sldId="262"/>
            <ac:spMk id="9" creationId="{8D656D91-92F8-59A6-32C9-8BB84F79AF51}"/>
          </ac:spMkLst>
        </pc:spChg>
        <pc:spChg chg="mod">
          <ac:chgData name="Zapušek, Matej" userId="6c9fbb69-aab9-4e3f-81b2-844191b6c4ca" providerId="ADAL" clId="{D45BAFA1-1D10-48E8-B534-1FCDD6BACC00}" dt="2024-10-20T10:02:57.983" v="1009" actId="20577"/>
          <ac:spMkLst>
            <pc:docMk/>
            <pc:sldMk cId="473905566" sldId="262"/>
            <ac:spMk id="11" creationId="{4DA631B6-DE86-9CD4-A39C-45B0A0C2DC6B}"/>
          </ac:spMkLst>
        </pc:spChg>
        <pc:picChg chg="del">
          <ac:chgData name="Zapušek, Matej" userId="6c9fbb69-aab9-4e3f-81b2-844191b6c4ca" providerId="ADAL" clId="{D45BAFA1-1D10-48E8-B534-1FCDD6BACC00}" dt="2024-10-20T10:01:02.299" v="754" actId="478"/>
          <ac:picMkLst>
            <pc:docMk/>
            <pc:sldMk cId="473905566" sldId="262"/>
            <ac:picMk id="5" creationId="{7546C130-1343-BA2B-C8A4-B972E4D3D02E}"/>
          </ac:picMkLst>
        </pc:picChg>
      </pc:sldChg>
      <pc:sldChg chg="del">
        <pc:chgData name="Zapušek, Matej" userId="6c9fbb69-aab9-4e3f-81b2-844191b6c4ca" providerId="ADAL" clId="{D45BAFA1-1D10-48E8-B534-1FCDD6BACC00}" dt="2024-10-20T09:44:39.948" v="21" actId="47"/>
        <pc:sldMkLst>
          <pc:docMk/>
          <pc:sldMk cId="1915680455" sldId="262"/>
        </pc:sldMkLst>
      </pc:sldChg>
      <pc:sldChg chg="del">
        <pc:chgData name="Zapušek, Matej" userId="6c9fbb69-aab9-4e3f-81b2-844191b6c4ca" providerId="ADAL" clId="{D45BAFA1-1D10-48E8-B534-1FCDD6BACC00}" dt="2024-10-20T09:44:39.948" v="21" actId="47"/>
        <pc:sldMkLst>
          <pc:docMk/>
          <pc:sldMk cId="359289556" sldId="263"/>
        </pc:sldMkLst>
      </pc:sldChg>
      <pc:sldChg chg="addSp delSp modSp add mod">
        <pc:chgData name="Zapušek, Matej" userId="6c9fbb69-aab9-4e3f-81b2-844191b6c4ca" providerId="ADAL" clId="{D45BAFA1-1D10-48E8-B534-1FCDD6BACC00}" dt="2024-10-20T10:05:32.451" v="1348" actId="1036"/>
        <pc:sldMkLst>
          <pc:docMk/>
          <pc:sldMk cId="2232480637" sldId="263"/>
        </pc:sldMkLst>
        <pc:spChg chg="add">
          <ac:chgData name="Zapušek, Matej" userId="6c9fbb69-aab9-4e3f-81b2-844191b6c4ca" providerId="ADAL" clId="{D45BAFA1-1D10-48E8-B534-1FCDD6BACC00}" dt="2024-10-20T10:03:41.977" v="1049"/>
          <ac:spMkLst>
            <pc:docMk/>
            <pc:sldMk cId="2232480637" sldId="263"/>
            <ac:spMk id="3" creationId="{AD3DE680-39EB-BC07-AD35-392B4E19062B}"/>
          </ac:spMkLst>
        </pc:spChg>
        <pc:spChg chg="add">
          <ac:chgData name="Zapušek, Matej" userId="6c9fbb69-aab9-4e3f-81b2-844191b6c4ca" providerId="ADAL" clId="{D45BAFA1-1D10-48E8-B534-1FCDD6BACC00}" dt="2024-10-20T10:03:47.644" v="1051"/>
          <ac:spMkLst>
            <pc:docMk/>
            <pc:sldMk cId="2232480637" sldId="263"/>
            <ac:spMk id="5" creationId="{A0CCB66D-A96E-BC7A-5867-69FBD6654DFF}"/>
          </ac:spMkLst>
        </pc:spChg>
        <pc:spChg chg="mod">
          <ac:chgData name="Zapušek, Matej" userId="6c9fbb69-aab9-4e3f-81b2-844191b6c4ca" providerId="ADAL" clId="{D45BAFA1-1D10-48E8-B534-1FCDD6BACC00}" dt="2024-10-20T10:03:22.310" v="1046" actId="14100"/>
          <ac:spMkLst>
            <pc:docMk/>
            <pc:sldMk cId="2232480637" sldId="263"/>
            <ac:spMk id="9" creationId="{29A1ECD7-E064-C139-A981-36C6730991ED}"/>
          </ac:spMkLst>
        </pc:spChg>
        <pc:spChg chg="add del mod">
          <ac:chgData name="Zapušek, Matej" userId="6c9fbb69-aab9-4e3f-81b2-844191b6c4ca" providerId="ADAL" clId="{D45BAFA1-1D10-48E8-B534-1FCDD6BACC00}" dt="2024-10-20T10:05:32.451" v="1348" actId="1036"/>
          <ac:spMkLst>
            <pc:docMk/>
            <pc:sldMk cId="2232480637" sldId="263"/>
            <ac:spMk id="11" creationId="{C60498C9-8DF3-212E-0C8E-C2FC073EF4DA}"/>
          </ac:spMkLst>
        </pc:spChg>
      </pc:sldChg>
    </pc:docChg>
  </pc:docChgLst>
  <pc:docChgLst>
    <pc:chgData name="Zapušek, Matej" userId="6c9fbb69-aab9-4e3f-81b2-844191b6c4ca" providerId="ADAL" clId="{ECF79F2A-EEC7-4D28-83EB-C3ECEEB3896A}"/>
    <pc:docChg chg="undo redo custSel addSld delSld modSld sldOrd">
      <pc:chgData name="Zapušek, Matej" userId="6c9fbb69-aab9-4e3f-81b2-844191b6c4ca" providerId="ADAL" clId="{ECF79F2A-EEC7-4D28-83EB-C3ECEEB3896A}" dt="2024-10-20T09:43:18.788" v="2345" actId="1076"/>
      <pc:docMkLst>
        <pc:docMk/>
      </pc:docMkLst>
      <pc:sldChg chg="addSp delSp modSp mod">
        <pc:chgData name="Zapušek, Matej" userId="6c9fbb69-aab9-4e3f-81b2-844191b6c4ca" providerId="ADAL" clId="{ECF79F2A-EEC7-4D28-83EB-C3ECEEB3896A}" dt="2024-10-20T06:14:22.508" v="17" actId="1076"/>
        <pc:sldMkLst>
          <pc:docMk/>
          <pc:sldMk cId="109857222" sldId="256"/>
        </pc:sldMkLst>
        <pc:spChg chg="mod">
          <ac:chgData name="Zapušek, Matej" userId="6c9fbb69-aab9-4e3f-81b2-844191b6c4ca" providerId="ADAL" clId="{ECF79F2A-EEC7-4D28-83EB-C3ECEEB3896A}" dt="2024-10-20T06:14:22.508" v="17" actId="1076"/>
          <ac:spMkLst>
            <pc:docMk/>
            <pc:sldMk cId="109857222" sldId="256"/>
            <ac:spMk id="3" creationId="{6D75085D-E71D-A8BA-7887-90D18A9296DA}"/>
          </ac:spMkLst>
        </pc:spChg>
        <pc:spChg chg="add del">
          <ac:chgData name="Zapušek, Matej" userId="6c9fbb69-aab9-4e3f-81b2-844191b6c4ca" providerId="ADAL" clId="{ECF79F2A-EEC7-4D28-83EB-C3ECEEB3896A}" dt="2024-10-20T06:14:06.412" v="11" actId="478"/>
          <ac:spMkLst>
            <pc:docMk/>
            <pc:sldMk cId="109857222" sldId="256"/>
            <ac:spMk id="6" creationId="{1EDA8B8F-9439-FDBE-51DE-0309FDD71B5E}"/>
          </ac:spMkLst>
        </pc:spChg>
        <pc:spChg chg="add">
          <ac:chgData name="Zapušek, Matej" userId="6c9fbb69-aab9-4e3f-81b2-844191b6c4ca" providerId="ADAL" clId="{ECF79F2A-EEC7-4D28-83EB-C3ECEEB3896A}" dt="2024-10-20T06:14:08.498" v="12"/>
          <ac:spMkLst>
            <pc:docMk/>
            <pc:sldMk cId="109857222" sldId="256"/>
            <ac:spMk id="7" creationId="{DD45F7AE-6D14-801D-7259-B59441E0C1AE}"/>
          </ac:spMkLst>
        </pc:spChg>
        <pc:spChg chg="del">
          <ac:chgData name="Zapušek, Matej" userId="6c9fbb69-aab9-4e3f-81b2-844191b6c4ca" providerId="ADAL" clId="{ECF79F2A-EEC7-4D28-83EB-C3ECEEB3896A}" dt="2024-10-20T06:11:36.482" v="3" actId="478"/>
          <ac:spMkLst>
            <pc:docMk/>
            <pc:sldMk cId="109857222" sldId="256"/>
            <ac:spMk id="9" creationId="{821F800E-9D07-F670-E88A-DF0349AC3438}"/>
          </ac:spMkLst>
        </pc:spChg>
        <pc:picChg chg="add mod">
          <ac:chgData name="Zapušek, Matej" userId="6c9fbb69-aab9-4e3f-81b2-844191b6c4ca" providerId="ADAL" clId="{ECF79F2A-EEC7-4D28-83EB-C3ECEEB3896A}" dt="2024-10-20T06:14:18.622" v="16" actId="14100"/>
          <ac:picMkLst>
            <pc:docMk/>
            <pc:sldMk cId="109857222" sldId="256"/>
            <ac:picMk id="10" creationId="{303C4BAE-BA93-A7CB-B410-951357EC7F52}"/>
          </ac:picMkLst>
        </pc:picChg>
        <pc:picChg chg="add del">
          <ac:chgData name="Zapušek, Matej" userId="6c9fbb69-aab9-4e3f-81b2-844191b6c4ca" providerId="ADAL" clId="{ECF79F2A-EEC7-4D28-83EB-C3ECEEB3896A}" dt="2024-10-20T06:13:58.555" v="9" actId="478"/>
          <ac:picMkLst>
            <pc:docMk/>
            <pc:sldMk cId="109857222" sldId="256"/>
            <ac:picMk id="1026" creationId="{E27045A5-46C7-77B8-D0DB-3C49031D57A5}"/>
          </ac:picMkLst>
        </pc:picChg>
      </pc:sldChg>
      <pc:sldChg chg="addSp delSp modSp mod">
        <pc:chgData name="Zapušek, Matej" userId="6c9fbb69-aab9-4e3f-81b2-844191b6c4ca" providerId="ADAL" clId="{ECF79F2A-EEC7-4D28-83EB-C3ECEEB3896A}" dt="2024-10-20T09:41:58.340" v="2316" actId="1076"/>
        <pc:sldMkLst>
          <pc:docMk/>
          <pc:sldMk cId="537128920" sldId="258"/>
        </pc:sldMkLst>
        <pc:spChg chg="add mod">
          <ac:chgData name="Zapušek, Matej" userId="6c9fbb69-aab9-4e3f-81b2-844191b6c4ca" providerId="ADAL" clId="{ECF79F2A-EEC7-4D28-83EB-C3ECEEB3896A}" dt="2024-10-20T06:18:13.850" v="372" actId="1076"/>
          <ac:spMkLst>
            <pc:docMk/>
            <pc:sldMk cId="537128920" sldId="258"/>
            <ac:spMk id="2" creationId="{6733EF9D-D67F-8AED-4969-56ECBC12E2BF}"/>
          </ac:spMkLst>
        </pc:spChg>
        <pc:spChg chg="add del">
          <ac:chgData name="Zapušek, Matej" userId="6c9fbb69-aab9-4e3f-81b2-844191b6c4ca" providerId="ADAL" clId="{ECF79F2A-EEC7-4D28-83EB-C3ECEEB3896A}" dt="2024-10-20T09:40:09.737" v="2291" actId="22"/>
          <ac:spMkLst>
            <pc:docMk/>
            <pc:sldMk cId="537128920" sldId="258"/>
            <ac:spMk id="3" creationId="{9D81F783-5259-BAEE-1F1D-1832BFB719D1}"/>
          </ac:spMkLst>
        </pc:spChg>
        <pc:spChg chg="mod">
          <ac:chgData name="Zapušek, Matej" userId="6c9fbb69-aab9-4e3f-81b2-844191b6c4ca" providerId="ADAL" clId="{ECF79F2A-EEC7-4D28-83EB-C3ECEEB3896A}" dt="2024-10-20T06:19:16.004" v="402" actId="1076"/>
          <ac:spMkLst>
            <pc:docMk/>
            <pc:sldMk cId="537128920" sldId="258"/>
            <ac:spMk id="6" creationId="{A562B76F-C6F0-E26F-9885-7B4EC44D8729}"/>
          </ac:spMkLst>
        </pc:spChg>
        <pc:spChg chg="del">
          <ac:chgData name="Zapušek, Matej" userId="6c9fbb69-aab9-4e3f-81b2-844191b6c4ca" providerId="ADAL" clId="{ECF79F2A-EEC7-4D28-83EB-C3ECEEB3896A}" dt="2024-10-20T09:40:07.821" v="2289" actId="478"/>
          <ac:spMkLst>
            <pc:docMk/>
            <pc:sldMk cId="537128920" sldId="258"/>
            <ac:spMk id="7" creationId="{DE48C111-5CFA-4C6D-29E9-FE56A858776D}"/>
          </ac:spMkLst>
        </pc:spChg>
        <pc:spChg chg="del">
          <ac:chgData name="Zapušek, Matej" userId="6c9fbb69-aab9-4e3f-81b2-844191b6c4ca" providerId="ADAL" clId="{ECF79F2A-EEC7-4D28-83EB-C3ECEEB3896A}" dt="2024-10-20T06:15:26.391" v="137" actId="478"/>
          <ac:spMkLst>
            <pc:docMk/>
            <pc:sldMk cId="537128920" sldId="258"/>
            <ac:spMk id="8" creationId="{9C105E8E-93E7-80B3-A6FA-220FB905B006}"/>
          </ac:spMkLst>
        </pc:spChg>
        <pc:spChg chg="mod">
          <ac:chgData name="Zapušek, Matej" userId="6c9fbb69-aab9-4e3f-81b2-844191b6c4ca" providerId="ADAL" clId="{ECF79F2A-EEC7-4D28-83EB-C3ECEEB3896A}" dt="2024-10-20T06:14:43.766" v="36" actId="20577"/>
          <ac:spMkLst>
            <pc:docMk/>
            <pc:sldMk cId="537128920" sldId="258"/>
            <ac:spMk id="9" creationId="{E5B7D7D8-D774-F6FA-CA68-21A56E5B744E}"/>
          </ac:spMkLst>
        </pc:spChg>
        <pc:spChg chg="del">
          <ac:chgData name="Zapušek, Matej" userId="6c9fbb69-aab9-4e3f-81b2-844191b6c4ca" providerId="ADAL" clId="{ECF79F2A-EEC7-4D28-83EB-C3ECEEB3896A}" dt="2024-10-20T06:15:36.750" v="160" actId="478"/>
          <ac:spMkLst>
            <pc:docMk/>
            <pc:sldMk cId="537128920" sldId="258"/>
            <ac:spMk id="10" creationId="{5C80657F-C802-F0BD-9262-125F21478D98}"/>
          </ac:spMkLst>
        </pc:spChg>
        <pc:spChg chg="mod">
          <ac:chgData name="Zapušek, Matej" userId="6c9fbb69-aab9-4e3f-81b2-844191b6c4ca" providerId="ADAL" clId="{ECF79F2A-EEC7-4D28-83EB-C3ECEEB3896A}" dt="2024-10-20T06:21:42.272" v="511" actId="1035"/>
          <ac:spMkLst>
            <pc:docMk/>
            <pc:sldMk cId="537128920" sldId="258"/>
            <ac:spMk id="11" creationId="{2BD5B58C-F7D7-3A2E-F5ED-6FA4D84A3845}"/>
          </ac:spMkLst>
        </pc:spChg>
        <pc:spChg chg="add del mod">
          <ac:chgData name="Zapušek, Matej" userId="6c9fbb69-aab9-4e3f-81b2-844191b6c4ca" providerId="ADAL" clId="{ECF79F2A-EEC7-4D28-83EB-C3ECEEB3896A}" dt="2024-10-20T06:19:25.475" v="414" actId="478"/>
          <ac:spMkLst>
            <pc:docMk/>
            <pc:sldMk cId="537128920" sldId="258"/>
            <ac:spMk id="12" creationId="{65DCB521-58D5-4703-E362-9560E1E55BB2}"/>
          </ac:spMkLst>
        </pc:spChg>
        <pc:spChg chg="add mod">
          <ac:chgData name="Zapušek, Matej" userId="6c9fbb69-aab9-4e3f-81b2-844191b6c4ca" providerId="ADAL" clId="{ECF79F2A-EEC7-4D28-83EB-C3ECEEB3896A}" dt="2024-10-20T06:21:48.151" v="520" actId="1035"/>
          <ac:spMkLst>
            <pc:docMk/>
            <pc:sldMk cId="537128920" sldId="258"/>
            <ac:spMk id="13" creationId="{DFFC5A55-AA95-09DE-2A7B-90ED54A4DF94}"/>
          </ac:spMkLst>
        </pc:spChg>
        <pc:spChg chg="add mod">
          <ac:chgData name="Zapušek, Matej" userId="6c9fbb69-aab9-4e3f-81b2-844191b6c4ca" providerId="ADAL" clId="{ECF79F2A-EEC7-4D28-83EB-C3ECEEB3896A}" dt="2024-10-20T06:21:48.151" v="520" actId="1035"/>
          <ac:spMkLst>
            <pc:docMk/>
            <pc:sldMk cId="537128920" sldId="258"/>
            <ac:spMk id="14" creationId="{A3FF282E-FE90-66F8-8CFB-8FBCC24553C3}"/>
          </ac:spMkLst>
        </pc:spChg>
        <pc:spChg chg="add mod">
          <ac:chgData name="Zapušek, Matej" userId="6c9fbb69-aab9-4e3f-81b2-844191b6c4ca" providerId="ADAL" clId="{ECF79F2A-EEC7-4D28-83EB-C3ECEEB3896A}" dt="2024-10-20T06:21:48.151" v="520" actId="1035"/>
          <ac:spMkLst>
            <pc:docMk/>
            <pc:sldMk cId="537128920" sldId="258"/>
            <ac:spMk id="15" creationId="{57D21F98-95BA-1974-14B8-7BC3213DEBCC}"/>
          </ac:spMkLst>
        </pc:spChg>
        <pc:grpChg chg="del">
          <ac:chgData name="Zapušek, Matej" userId="6c9fbb69-aab9-4e3f-81b2-844191b6c4ca" providerId="ADAL" clId="{ECF79F2A-EEC7-4D28-83EB-C3ECEEB3896A}" dt="2024-10-20T06:14:45.790" v="37" actId="478"/>
          <ac:grpSpMkLst>
            <pc:docMk/>
            <pc:sldMk cId="537128920" sldId="258"/>
            <ac:grpSpMk id="3" creationId="{31BD6A1D-999D-3AF1-00A8-B2CCE665BA5F}"/>
          </ac:grpSpMkLst>
        </pc:grpChg>
        <pc:picChg chg="add mod">
          <ac:chgData name="Zapušek, Matej" userId="6c9fbb69-aab9-4e3f-81b2-844191b6c4ca" providerId="ADAL" clId="{ECF79F2A-EEC7-4D28-83EB-C3ECEEB3896A}" dt="2024-10-20T09:40:39.004" v="2301" actId="14100"/>
          <ac:picMkLst>
            <pc:docMk/>
            <pc:sldMk cId="537128920" sldId="258"/>
            <ac:picMk id="5" creationId="{285D445C-E752-01B5-7242-320C59DBE8AA}"/>
          </ac:picMkLst>
        </pc:picChg>
        <pc:picChg chg="add mod">
          <ac:chgData name="Zapušek, Matej" userId="6c9fbb69-aab9-4e3f-81b2-844191b6c4ca" providerId="ADAL" clId="{ECF79F2A-EEC7-4D28-83EB-C3ECEEB3896A}" dt="2024-10-20T09:41:58.340" v="2316" actId="1076"/>
          <ac:picMkLst>
            <pc:docMk/>
            <pc:sldMk cId="537128920" sldId="258"/>
            <ac:picMk id="2050" creationId="{1DC46CF2-7747-2C81-77C2-9E6831707CBF}"/>
          </ac:picMkLst>
        </pc:picChg>
        <pc:picChg chg="add mod">
          <ac:chgData name="Zapušek, Matej" userId="6c9fbb69-aab9-4e3f-81b2-844191b6c4ca" providerId="ADAL" clId="{ECF79F2A-EEC7-4D28-83EB-C3ECEEB3896A}" dt="2024-10-20T06:19:16.004" v="402" actId="1076"/>
          <ac:picMkLst>
            <pc:docMk/>
            <pc:sldMk cId="537128920" sldId="258"/>
            <ac:picMk id="2052" creationId="{1F4C40CB-A65D-79D1-71D0-1F9169C7EC7B}"/>
          </ac:picMkLst>
        </pc:picChg>
        <pc:picChg chg="add mod">
          <ac:chgData name="Zapušek, Matej" userId="6c9fbb69-aab9-4e3f-81b2-844191b6c4ca" providerId="ADAL" clId="{ECF79F2A-EEC7-4D28-83EB-C3ECEEB3896A}" dt="2024-10-20T09:41:58.340" v="2316" actId="1076"/>
          <ac:picMkLst>
            <pc:docMk/>
            <pc:sldMk cId="537128920" sldId="258"/>
            <ac:picMk id="2054" creationId="{200A5124-61EB-1580-3CAF-016907007303}"/>
          </ac:picMkLst>
        </pc:picChg>
        <pc:picChg chg="add mod">
          <ac:chgData name="Zapušek, Matej" userId="6c9fbb69-aab9-4e3f-81b2-844191b6c4ca" providerId="ADAL" clId="{ECF79F2A-EEC7-4D28-83EB-C3ECEEB3896A}" dt="2024-10-20T09:41:58.340" v="2316" actId="1076"/>
          <ac:picMkLst>
            <pc:docMk/>
            <pc:sldMk cId="537128920" sldId="258"/>
            <ac:picMk id="2056" creationId="{A940402E-EC7B-C6BB-8018-B4D763D8223D}"/>
          </ac:picMkLst>
        </pc:picChg>
      </pc:sldChg>
      <pc:sldChg chg="addSp delSp modSp add mod">
        <pc:chgData name="Zapušek, Matej" userId="6c9fbb69-aab9-4e3f-81b2-844191b6c4ca" providerId="ADAL" clId="{ECF79F2A-EEC7-4D28-83EB-C3ECEEB3896A}" dt="2024-10-20T09:40:41.946" v="2303"/>
        <pc:sldMkLst>
          <pc:docMk/>
          <pc:sldMk cId="1315549014" sldId="259"/>
        </pc:sldMkLst>
        <pc:spChg chg="del">
          <ac:chgData name="Zapušek, Matej" userId="6c9fbb69-aab9-4e3f-81b2-844191b6c4ca" providerId="ADAL" clId="{ECF79F2A-EEC7-4D28-83EB-C3ECEEB3896A}" dt="2024-10-20T09:40:25.941" v="2297" actId="478"/>
          <ac:spMkLst>
            <pc:docMk/>
            <pc:sldMk cId="1315549014" sldId="259"/>
            <ac:spMk id="7" creationId="{D2C9D429-021A-C5AA-24CA-5EDE4947CC4A}"/>
          </ac:spMkLst>
        </pc:spChg>
        <pc:spChg chg="mod">
          <ac:chgData name="Zapušek, Matej" userId="6c9fbb69-aab9-4e3f-81b2-844191b6c4ca" providerId="ADAL" clId="{ECF79F2A-EEC7-4D28-83EB-C3ECEEB3896A}" dt="2024-10-20T06:22:29.321" v="537" actId="20577"/>
          <ac:spMkLst>
            <pc:docMk/>
            <pc:sldMk cId="1315549014" sldId="259"/>
            <ac:spMk id="9" creationId="{E96C4760-BBDC-1E4D-1756-15C6463C3F79}"/>
          </ac:spMkLst>
        </pc:spChg>
        <pc:spChg chg="mod">
          <ac:chgData name="Zapušek, Matej" userId="6c9fbb69-aab9-4e3f-81b2-844191b6c4ca" providerId="ADAL" clId="{ECF79F2A-EEC7-4D28-83EB-C3ECEEB3896A}" dt="2024-10-20T06:33:57.176" v="1143" actId="20577"/>
          <ac:spMkLst>
            <pc:docMk/>
            <pc:sldMk cId="1315549014" sldId="259"/>
            <ac:spMk id="11" creationId="{B9215555-BFA8-93CF-FE27-B65CAC14BF54}"/>
          </ac:spMkLst>
        </pc:spChg>
        <pc:spChg chg="del">
          <ac:chgData name="Zapušek, Matej" userId="6c9fbb69-aab9-4e3f-81b2-844191b6c4ca" providerId="ADAL" clId="{ECF79F2A-EEC7-4D28-83EB-C3ECEEB3896A}" dt="2024-10-20T06:23:49.951" v="678" actId="478"/>
          <ac:spMkLst>
            <pc:docMk/>
            <pc:sldMk cId="1315549014" sldId="259"/>
            <ac:spMk id="13" creationId="{F86A5FE0-436F-7F14-D681-D309E4D926A4}"/>
          </ac:spMkLst>
        </pc:spChg>
        <pc:spChg chg="del">
          <ac:chgData name="Zapušek, Matej" userId="6c9fbb69-aab9-4e3f-81b2-844191b6c4ca" providerId="ADAL" clId="{ECF79F2A-EEC7-4D28-83EB-C3ECEEB3896A}" dt="2024-10-20T06:23:51.383" v="679" actId="478"/>
          <ac:spMkLst>
            <pc:docMk/>
            <pc:sldMk cId="1315549014" sldId="259"/>
            <ac:spMk id="14" creationId="{9AA4C59B-1A04-88DF-4AB9-203879F16866}"/>
          </ac:spMkLst>
        </pc:spChg>
        <pc:spChg chg="del">
          <ac:chgData name="Zapušek, Matej" userId="6c9fbb69-aab9-4e3f-81b2-844191b6c4ca" providerId="ADAL" clId="{ECF79F2A-EEC7-4D28-83EB-C3ECEEB3896A}" dt="2024-10-20T06:23:47.972" v="677" actId="478"/>
          <ac:spMkLst>
            <pc:docMk/>
            <pc:sldMk cId="1315549014" sldId="259"/>
            <ac:spMk id="15" creationId="{ACE3097D-874C-BC74-E905-AE171DCD57CD}"/>
          </ac:spMkLst>
        </pc:spChg>
        <pc:picChg chg="add del mod">
          <ac:chgData name="Zapušek, Matej" userId="6c9fbb69-aab9-4e3f-81b2-844191b6c4ca" providerId="ADAL" clId="{ECF79F2A-EEC7-4D28-83EB-C3ECEEB3896A}" dt="2024-10-20T09:40:41.778" v="2302" actId="478"/>
          <ac:picMkLst>
            <pc:docMk/>
            <pc:sldMk cId="1315549014" sldId="259"/>
            <ac:picMk id="2" creationId="{0202BE9F-D77E-E721-504B-C6FD48DC1C4B}"/>
          </ac:picMkLst>
        </pc:picChg>
        <pc:picChg chg="add mod">
          <ac:chgData name="Zapušek, Matej" userId="6c9fbb69-aab9-4e3f-81b2-844191b6c4ca" providerId="ADAL" clId="{ECF79F2A-EEC7-4D28-83EB-C3ECEEB3896A}" dt="2024-10-20T09:40:41.946" v="2303"/>
          <ac:picMkLst>
            <pc:docMk/>
            <pc:sldMk cId="1315549014" sldId="259"/>
            <ac:picMk id="3" creationId="{2E7ECF35-1ACB-D6F1-4E30-1854C77485DC}"/>
          </ac:picMkLst>
        </pc:picChg>
        <pc:picChg chg="del">
          <ac:chgData name="Zapušek, Matej" userId="6c9fbb69-aab9-4e3f-81b2-844191b6c4ca" providerId="ADAL" clId="{ECF79F2A-EEC7-4D28-83EB-C3ECEEB3896A}" dt="2024-10-20T06:23:49.951" v="678" actId="478"/>
          <ac:picMkLst>
            <pc:docMk/>
            <pc:sldMk cId="1315549014" sldId="259"/>
            <ac:picMk id="2050" creationId="{C7585B67-1557-F0AB-2143-E8F62CB8E8C5}"/>
          </ac:picMkLst>
        </pc:picChg>
        <pc:picChg chg="del">
          <ac:chgData name="Zapušek, Matej" userId="6c9fbb69-aab9-4e3f-81b2-844191b6c4ca" providerId="ADAL" clId="{ECF79F2A-EEC7-4D28-83EB-C3ECEEB3896A}" dt="2024-10-20T06:23:51.383" v="679" actId="478"/>
          <ac:picMkLst>
            <pc:docMk/>
            <pc:sldMk cId="1315549014" sldId="259"/>
            <ac:picMk id="2054" creationId="{3F4C5985-98E8-D685-876F-F33F194A9B65}"/>
          </ac:picMkLst>
        </pc:picChg>
        <pc:picChg chg="del">
          <ac:chgData name="Zapušek, Matej" userId="6c9fbb69-aab9-4e3f-81b2-844191b6c4ca" providerId="ADAL" clId="{ECF79F2A-EEC7-4D28-83EB-C3ECEEB3896A}" dt="2024-10-20T06:23:47.972" v="677" actId="478"/>
          <ac:picMkLst>
            <pc:docMk/>
            <pc:sldMk cId="1315549014" sldId="259"/>
            <ac:picMk id="2056" creationId="{2D8CFB67-87A8-E373-FB0D-2DD78AD99611}"/>
          </ac:picMkLst>
        </pc:picChg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605440790" sldId="259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683640261" sldId="260"/>
        </pc:sldMkLst>
      </pc:sldChg>
      <pc:sldChg chg="addSp delSp modSp add mod">
        <pc:chgData name="Zapušek, Matej" userId="6c9fbb69-aab9-4e3f-81b2-844191b6c4ca" providerId="ADAL" clId="{ECF79F2A-EEC7-4D28-83EB-C3ECEEB3896A}" dt="2024-10-20T09:40:44.358" v="2305"/>
        <pc:sldMkLst>
          <pc:docMk/>
          <pc:sldMk cId="2697240411" sldId="260"/>
        </pc:sldMkLst>
        <pc:spChg chg="del">
          <ac:chgData name="Zapušek, Matej" userId="6c9fbb69-aab9-4e3f-81b2-844191b6c4ca" providerId="ADAL" clId="{ECF79F2A-EEC7-4D28-83EB-C3ECEEB3896A}" dt="2024-10-20T09:40:29.617" v="2299" actId="478"/>
          <ac:spMkLst>
            <pc:docMk/>
            <pc:sldMk cId="2697240411" sldId="260"/>
            <ac:spMk id="7" creationId="{5726783E-15D0-1EB0-52C0-F6C972469D82}"/>
          </ac:spMkLst>
        </pc:spChg>
        <pc:spChg chg="mod">
          <ac:chgData name="Zapušek, Matej" userId="6c9fbb69-aab9-4e3f-81b2-844191b6c4ca" providerId="ADAL" clId="{ECF79F2A-EEC7-4D28-83EB-C3ECEEB3896A}" dt="2024-10-20T06:34:16.039" v="1162" actId="20577"/>
          <ac:spMkLst>
            <pc:docMk/>
            <pc:sldMk cId="2697240411" sldId="260"/>
            <ac:spMk id="9" creationId="{1E2B5785-7364-EA8E-C9D0-B57E7FC27D74}"/>
          </ac:spMkLst>
        </pc:spChg>
        <pc:spChg chg="mod">
          <ac:chgData name="Zapušek, Matej" userId="6c9fbb69-aab9-4e3f-81b2-844191b6c4ca" providerId="ADAL" clId="{ECF79F2A-EEC7-4D28-83EB-C3ECEEB3896A}" dt="2024-10-20T06:52:59.314" v="1488" actId="20577"/>
          <ac:spMkLst>
            <pc:docMk/>
            <pc:sldMk cId="2697240411" sldId="260"/>
            <ac:spMk id="11" creationId="{20C14681-A0C8-5263-613E-DEB500210CC4}"/>
          </ac:spMkLst>
        </pc:spChg>
        <pc:picChg chg="add mod">
          <ac:chgData name="Zapušek, Matej" userId="6c9fbb69-aab9-4e3f-81b2-844191b6c4ca" providerId="ADAL" clId="{ECF79F2A-EEC7-4D28-83EB-C3ECEEB3896A}" dt="2024-10-20T06:53:02.432" v="1489" actId="1076"/>
          <ac:picMkLst>
            <pc:docMk/>
            <pc:sldMk cId="2697240411" sldId="260"/>
            <ac:picMk id="3" creationId="{67E44027-03D7-0313-40C5-172165DB2505}"/>
          </ac:picMkLst>
        </pc:picChg>
        <pc:picChg chg="add mod">
          <ac:chgData name="Zapušek, Matej" userId="6c9fbb69-aab9-4e3f-81b2-844191b6c4ca" providerId="ADAL" clId="{ECF79F2A-EEC7-4D28-83EB-C3ECEEB3896A}" dt="2024-10-20T06:52:57.739" v="1487" actId="1036"/>
          <ac:picMkLst>
            <pc:docMk/>
            <pc:sldMk cId="2697240411" sldId="260"/>
            <ac:picMk id="8" creationId="{5C150F2C-C8C1-C0AB-14B8-31560A79A97E}"/>
          </ac:picMkLst>
        </pc:picChg>
        <pc:picChg chg="add mod">
          <ac:chgData name="Zapušek, Matej" userId="6c9fbb69-aab9-4e3f-81b2-844191b6c4ca" providerId="ADAL" clId="{ECF79F2A-EEC7-4D28-83EB-C3ECEEB3896A}" dt="2024-10-20T06:53:06.289" v="1490" actId="1076"/>
          <ac:picMkLst>
            <pc:docMk/>
            <pc:sldMk cId="2697240411" sldId="260"/>
            <ac:picMk id="12" creationId="{4DA24BF5-60E4-0353-421E-9A01794014F2}"/>
          </ac:picMkLst>
        </pc:picChg>
        <pc:picChg chg="add del mod">
          <ac:chgData name="Zapušek, Matej" userId="6c9fbb69-aab9-4e3f-81b2-844191b6c4ca" providerId="ADAL" clId="{ECF79F2A-EEC7-4D28-83EB-C3ECEEB3896A}" dt="2024-10-20T09:40:44.210" v="2304" actId="478"/>
          <ac:picMkLst>
            <pc:docMk/>
            <pc:sldMk cId="2697240411" sldId="260"/>
            <ac:picMk id="13" creationId="{6AE6437A-22D4-700B-A5B7-DD07C43DED15}"/>
          </ac:picMkLst>
        </pc:picChg>
        <pc:picChg chg="add mod">
          <ac:chgData name="Zapušek, Matej" userId="6c9fbb69-aab9-4e3f-81b2-844191b6c4ca" providerId="ADAL" clId="{ECF79F2A-EEC7-4D28-83EB-C3ECEEB3896A}" dt="2024-10-20T09:40:44.358" v="2305"/>
          <ac:picMkLst>
            <pc:docMk/>
            <pc:sldMk cId="2697240411" sldId="260"/>
            <ac:picMk id="14" creationId="{B1AAF423-6B24-6F20-A802-AE3D1DB6A707}"/>
          </ac:picMkLst>
        </pc:picChg>
      </pc:sldChg>
      <pc:sldChg chg="addSp delSp modSp add mod">
        <pc:chgData name="Zapušek, Matej" userId="6c9fbb69-aab9-4e3f-81b2-844191b6c4ca" providerId="ADAL" clId="{ECF79F2A-EEC7-4D28-83EB-C3ECEEB3896A}" dt="2024-10-20T09:40:47.565" v="2307"/>
        <pc:sldMkLst>
          <pc:docMk/>
          <pc:sldMk cId="52806341" sldId="261"/>
        </pc:sldMkLst>
        <pc:spChg chg="mod">
          <ac:chgData name="Zapušek, Matej" userId="6c9fbb69-aab9-4e3f-81b2-844191b6c4ca" providerId="ADAL" clId="{ECF79F2A-EEC7-4D28-83EB-C3ECEEB3896A}" dt="2024-10-20T06:57:39.112" v="1742" actId="1076"/>
          <ac:spMkLst>
            <pc:docMk/>
            <pc:sldMk cId="52806341" sldId="261"/>
            <ac:spMk id="6" creationId="{BCD72177-35FC-19C1-D052-49E7380C7790}"/>
          </ac:spMkLst>
        </pc:spChg>
        <pc:spChg chg="del">
          <ac:chgData name="Zapušek, Matej" userId="6c9fbb69-aab9-4e3f-81b2-844191b6c4ca" providerId="ADAL" clId="{ECF79F2A-EEC7-4D28-83EB-C3ECEEB3896A}" dt="2024-10-20T09:40:47.406" v="2306" actId="478"/>
          <ac:spMkLst>
            <pc:docMk/>
            <pc:sldMk cId="52806341" sldId="261"/>
            <ac:spMk id="7" creationId="{CA3E63EF-77F6-802B-93B3-C965A0A889F2}"/>
          </ac:spMkLst>
        </pc:spChg>
        <pc:spChg chg="mod">
          <ac:chgData name="Zapušek, Matej" userId="6c9fbb69-aab9-4e3f-81b2-844191b6c4ca" providerId="ADAL" clId="{ECF79F2A-EEC7-4D28-83EB-C3ECEEB3896A}" dt="2024-10-20T07:01:38.478" v="1772" actId="14100"/>
          <ac:spMkLst>
            <pc:docMk/>
            <pc:sldMk cId="52806341" sldId="261"/>
            <ac:spMk id="9" creationId="{8AA2661B-9929-6BE6-A212-3D34502E0EF1}"/>
          </ac:spMkLst>
        </pc:spChg>
        <pc:spChg chg="mod">
          <ac:chgData name="Zapušek, Matej" userId="6c9fbb69-aab9-4e3f-81b2-844191b6c4ca" providerId="ADAL" clId="{ECF79F2A-EEC7-4D28-83EB-C3ECEEB3896A}" dt="2024-10-20T06:54:33.228" v="1604" actId="20577"/>
          <ac:spMkLst>
            <pc:docMk/>
            <pc:sldMk cId="52806341" sldId="261"/>
            <ac:spMk id="11" creationId="{5BD61EFF-4E6C-F84F-7C7A-02AB053FF818}"/>
          </ac:spMkLst>
        </pc:spChg>
        <pc:spChg chg="add mod">
          <ac:chgData name="Zapušek, Matej" userId="6c9fbb69-aab9-4e3f-81b2-844191b6c4ca" providerId="ADAL" clId="{ECF79F2A-EEC7-4D28-83EB-C3ECEEB3896A}" dt="2024-10-20T06:57:30.730" v="1738" actId="1076"/>
          <ac:spMkLst>
            <pc:docMk/>
            <pc:sldMk cId="52806341" sldId="261"/>
            <ac:spMk id="17" creationId="{E35D826C-B5C6-8E1C-CBD4-3D142F4B73BC}"/>
          </ac:spMkLst>
        </pc:spChg>
        <pc:spChg chg="add mod">
          <ac:chgData name="Zapušek, Matej" userId="6c9fbb69-aab9-4e3f-81b2-844191b6c4ca" providerId="ADAL" clId="{ECF79F2A-EEC7-4D28-83EB-C3ECEEB3896A}" dt="2024-10-20T06:57:43.718" v="1743" actId="1076"/>
          <ac:spMkLst>
            <pc:docMk/>
            <pc:sldMk cId="52806341" sldId="261"/>
            <ac:spMk id="21" creationId="{53D274EB-8515-5523-957C-888E555984A9}"/>
          </ac:spMkLst>
        </pc:spChg>
        <pc:picChg chg="del">
          <ac:chgData name="Zapušek, Matej" userId="6c9fbb69-aab9-4e3f-81b2-844191b6c4ca" providerId="ADAL" clId="{ECF79F2A-EEC7-4D28-83EB-C3ECEEB3896A}" dt="2024-10-20T06:54:16.972" v="1581" actId="478"/>
          <ac:picMkLst>
            <pc:docMk/>
            <pc:sldMk cId="52806341" sldId="261"/>
            <ac:picMk id="3" creationId="{9D541CB6-607A-5C76-BCF2-CBBF035289DC}"/>
          </ac:picMkLst>
        </pc:picChg>
        <pc:picChg chg="add mod">
          <ac:chgData name="Zapušek, Matej" userId="6c9fbb69-aab9-4e3f-81b2-844191b6c4ca" providerId="ADAL" clId="{ECF79F2A-EEC7-4D28-83EB-C3ECEEB3896A}" dt="2024-10-20T06:57:22.021" v="1735" actId="1076"/>
          <ac:picMkLst>
            <pc:docMk/>
            <pc:sldMk cId="52806341" sldId="261"/>
            <ac:picMk id="5" creationId="{4309B3A6-0094-303E-1927-0796BA618DA7}"/>
          </ac:picMkLst>
        </pc:picChg>
        <pc:picChg chg="del">
          <ac:chgData name="Zapušek, Matej" userId="6c9fbb69-aab9-4e3f-81b2-844191b6c4ca" providerId="ADAL" clId="{ECF79F2A-EEC7-4D28-83EB-C3ECEEB3896A}" dt="2024-10-20T06:54:16.618" v="1580" actId="478"/>
          <ac:picMkLst>
            <pc:docMk/>
            <pc:sldMk cId="52806341" sldId="261"/>
            <ac:picMk id="8" creationId="{2ADDF322-1C7B-CF1E-CC1C-E657E34C3648}"/>
          </ac:picMkLst>
        </pc:picChg>
        <pc:picChg chg="del">
          <ac:chgData name="Zapušek, Matej" userId="6c9fbb69-aab9-4e3f-81b2-844191b6c4ca" providerId="ADAL" clId="{ECF79F2A-EEC7-4D28-83EB-C3ECEEB3896A}" dt="2024-10-20T06:53:47.947" v="1515" actId="478"/>
          <ac:picMkLst>
            <pc:docMk/>
            <pc:sldMk cId="52806341" sldId="261"/>
            <ac:picMk id="12" creationId="{3657765C-4651-4F67-2F34-AFEF34A89C6D}"/>
          </ac:picMkLst>
        </pc:picChg>
        <pc:picChg chg="add mod">
          <ac:chgData name="Zapušek, Matej" userId="6c9fbb69-aab9-4e3f-81b2-844191b6c4ca" providerId="ADAL" clId="{ECF79F2A-EEC7-4D28-83EB-C3ECEEB3896A}" dt="2024-10-20T09:40:47.565" v="2307"/>
          <ac:picMkLst>
            <pc:docMk/>
            <pc:sldMk cId="52806341" sldId="261"/>
            <ac:picMk id="26" creationId="{7545D0B2-71DB-9FE6-B28C-244DDE805870}"/>
          </ac:picMkLst>
        </pc:picChg>
        <pc:cxnChg chg="add mod">
          <ac:chgData name="Zapušek, Matej" userId="6c9fbb69-aab9-4e3f-81b2-844191b6c4ca" providerId="ADAL" clId="{ECF79F2A-EEC7-4D28-83EB-C3ECEEB3896A}" dt="2024-10-20T06:57:28.132" v="1737" actId="14100"/>
          <ac:cxnSpMkLst>
            <pc:docMk/>
            <pc:sldMk cId="52806341" sldId="261"/>
            <ac:cxnSpMk id="13" creationId="{2156AD0B-1D98-B6F3-6859-BD3D71099E53}"/>
          </ac:cxnSpMkLst>
        </pc:cxnChg>
        <pc:cxnChg chg="add mod">
          <ac:chgData name="Zapušek, Matej" userId="6c9fbb69-aab9-4e3f-81b2-844191b6c4ca" providerId="ADAL" clId="{ECF79F2A-EEC7-4D28-83EB-C3ECEEB3896A}" dt="2024-10-20T06:57:47.929" v="1744" actId="14100"/>
          <ac:cxnSpMkLst>
            <pc:docMk/>
            <pc:sldMk cId="52806341" sldId="261"/>
            <ac:cxnSpMk id="18" creationId="{9F593EBF-347A-D15B-2383-9BC3E2FB3DCF}"/>
          </ac:cxnSpMkLst>
        </pc:cxnChg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431312458" sldId="261"/>
        </pc:sldMkLst>
      </pc:sldChg>
      <pc:sldChg chg="addSp delSp modSp add mod ord">
        <pc:chgData name="Zapušek, Matej" userId="6c9fbb69-aab9-4e3f-81b2-844191b6c4ca" providerId="ADAL" clId="{ECF79F2A-EEC7-4D28-83EB-C3ECEEB3896A}" dt="2024-10-20T09:40:50.072" v="2309"/>
        <pc:sldMkLst>
          <pc:docMk/>
          <pc:sldMk cId="1915680455" sldId="262"/>
        </pc:sldMkLst>
        <pc:spChg chg="del">
          <ac:chgData name="Zapušek, Matej" userId="6c9fbb69-aab9-4e3f-81b2-844191b6c4ca" providerId="ADAL" clId="{ECF79F2A-EEC7-4D28-83EB-C3ECEEB3896A}" dt="2024-10-20T09:40:49.911" v="2308" actId="478"/>
          <ac:spMkLst>
            <pc:docMk/>
            <pc:sldMk cId="1915680455" sldId="262"/>
            <ac:spMk id="7" creationId="{27BCC31F-96C5-8954-8EC4-47A67B6DC269}"/>
          </ac:spMkLst>
        </pc:spChg>
        <pc:spChg chg="mod">
          <ac:chgData name="Zapušek, Matej" userId="6c9fbb69-aab9-4e3f-81b2-844191b6c4ca" providerId="ADAL" clId="{ECF79F2A-EEC7-4D28-83EB-C3ECEEB3896A}" dt="2024-10-20T07:01:46.609" v="1793" actId="20577"/>
          <ac:spMkLst>
            <pc:docMk/>
            <pc:sldMk cId="1915680455" sldId="262"/>
            <ac:spMk id="9" creationId="{A41358A9-ACFB-3C3A-07DC-16A278906EA5}"/>
          </ac:spMkLst>
        </pc:spChg>
        <pc:spChg chg="mod">
          <ac:chgData name="Zapušek, Matej" userId="6c9fbb69-aab9-4e3f-81b2-844191b6c4ca" providerId="ADAL" clId="{ECF79F2A-EEC7-4D28-83EB-C3ECEEB3896A}" dt="2024-10-20T07:07:55.855" v="1983" actId="20577"/>
          <ac:spMkLst>
            <pc:docMk/>
            <pc:sldMk cId="1915680455" sldId="262"/>
            <ac:spMk id="11" creationId="{9817E602-7BC3-74C6-E24D-4AA2F25916C4}"/>
          </ac:spMkLst>
        </pc:spChg>
        <pc:picChg chg="del">
          <ac:chgData name="Zapušek, Matej" userId="6c9fbb69-aab9-4e3f-81b2-844191b6c4ca" providerId="ADAL" clId="{ECF79F2A-EEC7-4D28-83EB-C3ECEEB3896A}" dt="2024-10-20T07:01:53.955" v="1797" actId="478"/>
          <ac:picMkLst>
            <pc:docMk/>
            <pc:sldMk cId="1915680455" sldId="262"/>
            <ac:picMk id="3" creationId="{C85D3F5A-4F91-40C6-06A1-B28316C62A5C}"/>
          </ac:picMkLst>
        </pc:picChg>
        <pc:picChg chg="add mod">
          <ac:chgData name="Zapušek, Matej" userId="6c9fbb69-aab9-4e3f-81b2-844191b6c4ca" providerId="ADAL" clId="{ECF79F2A-EEC7-4D28-83EB-C3ECEEB3896A}" dt="2024-10-20T07:03:23.373" v="1936" actId="1076"/>
          <ac:picMkLst>
            <pc:docMk/>
            <pc:sldMk cId="1915680455" sldId="262"/>
            <ac:picMk id="5" creationId="{591A20DA-FF13-B0DC-AA28-23D3CB8357CB}"/>
          </ac:picMkLst>
        </pc:picChg>
        <pc:picChg chg="del">
          <ac:chgData name="Zapušek, Matej" userId="6c9fbb69-aab9-4e3f-81b2-844191b6c4ca" providerId="ADAL" clId="{ECF79F2A-EEC7-4D28-83EB-C3ECEEB3896A}" dt="2024-10-20T07:01:53.487" v="1796" actId="478"/>
          <ac:picMkLst>
            <pc:docMk/>
            <pc:sldMk cId="1915680455" sldId="262"/>
            <ac:picMk id="8" creationId="{7C53C271-5725-12D3-3982-BDB0073B241B}"/>
          </ac:picMkLst>
        </pc:picChg>
        <pc:picChg chg="del">
          <ac:chgData name="Zapušek, Matej" userId="6c9fbb69-aab9-4e3f-81b2-844191b6c4ca" providerId="ADAL" clId="{ECF79F2A-EEC7-4D28-83EB-C3ECEEB3896A}" dt="2024-10-20T07:01:50.759" v="1794" actId="478"/>
          <ac:picMkLst>
            <pc:docMk/>
            <pc:sldMk cId="1915680455" sldId="262"/>
            <ac:picMk id="12" creationId="{F252DD52-1BC3-9B69-B2F0-FA2894A995CF}"/>
          </ac:picMkLst>
        </pc:picChg>
        <pc:picChg chg="add mod">
          <ac:chgData name="Zapušek, Matej" userId="6c9fbb69-aab9-4e3f-81b2-844191b6c4ca" providerId="ADAL" clId="{ECF79F2A-EEC7-4D28-83EB-C3ECEEB3896A}" dt="2024-10-20T07:03:52.302" v="1941" actId="1076"/>
          <ac:picMkLst>
            <pc:docMk/>
            <pc:sldMk cId="1915680455" sldId="262"/>
            <ac:picMk id="13" creationId="{6C34D5AA-39DC-58B0-55A9-D5D9E789E293}"/>
          </ac:picMkLst>
        </pc:picChg>
        <pc:picChg chg="add mod">
          <ac:chgData name="Zapušek, Matej" userId="6c9fbb69-aab9-4e3f-81b2-844191b6c4ca" providerId="ADAL" clId="{ECF79F2A-EEC7-4D28-83EB-C3ECEEB3896A}" dt="2024-10-20T07:07:14.341" v="1967" actId="1076"/>
          <ac:picMkLst>
            <pc:docMk/>
            <pc:sldMk cId="1915680455" sldId="262"/>
            <ac:picMk id="15" creationId="{BBD9274A-CDF2-9E70-9952-5AFBD86F29D3}"/>
          </ac:picMkLst>
        </pc:picChg>
        <pc:picChg chg="add mod">
          <ac:chgData name="Zapušek, Matej" userId="6c9fbb69-aab9-4e3f-81b2-844191b6c4ca" providerId="ADAL" clId="{ECF79F2A-EEC7-4D28-83EB-C3ECEEB3896A}" dt="2024-10-20T09:40:50.072" v="2309"/>
          <ac:picMkLst>
            <pc:docMk/>
            <pc:sldMk cId="1915680455" sldId="262"/>
            <ac:picMk id="16" creationId="{534C73F3-CEF5-8146-29C5-BB9D33375E06}"/>
          </ac:picMkLst>
        </pc:picChg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988887781" sldId="262"/>
        </pc:sldMkLst>
      </pc:sldChg>
      <pc:sldChg chg="addSp delSp modSp add mod">
        <pc:chgData name="Zapušek, Matej" userId="6c9fbb69-aab9-4e3f-81b2-844191b6c4ca" providerId="ADAL" clId="{ECF79F2A-EEC7-4D28-83EB-C3ECEEB3896A}" dt="2024-10-20T09:43:18.788" v="2345" actId="1076"/>
        <pc:sldMkLst>
          <pc:docMk/>
          <pc:sldMk cId="359289556" sldId="263"/>
        </pc:sldMkLst>
        <pc:spChg chg="del">
          <ac:chgData name="Zapušek, Matej" userId="6c9fbb69-aab9-4e3f-81b2-844191b6c4ca" providerId="ADAL" clId="{ECF79F2A-EEC7-4D28-83EB-C3ECEEB3896A}" dt="2024-10-20T09:40:52.715" v="2310" actId="478"/>
          <ac:spMkLst>
            <pc:docMk/>
            <pc:sldMk cId="359289556" sldId="263"/>
            <ac:spMk id="7" creationId="{BC878E61-EABC-41F1-D2CF-5B26D5B1E9F6}"/>
          </ac:spMkLst>
        </pc:spChg>
        <pc:spChg chg="mod">
          <ac:chgData name="Zapušek, Matej" userId="6c9fbb69-aab9-4e3f-81b2-844191b6c4ca" providerId="ADAL" clId="{ECF79F2A-EEC7-4D28-83EB-C3ECEEB3896A}" dt="2024-10-20T07:08:25.700" v="2003" actId="20577"/>
          <ac:spMkLst>
            <pc:docMk/>
            <pc:sldMk cId="359289556" sldId="263"/>
            <ac:spMk id="9" creationId="{769F6F45-CF3F-90F5-569C-E8D148C1C2DC}"/>
          </ac:spMkLst>
        </pc:spChg>
        <pc:spChg chg="mod">
          <ac:chgData name="Zapušek, Matej" userId="6c9fbb69-aab9-4e3f-81b2-844191b6c4ca" providerId="ADAL" clId="{ECF79F2A-EEC7-4D28-83EB-C3ECEEB3896A}" dt="2024-10-20T09:30:47.788" v="2288" actId="20577"/>
          <ac:spMkLst>
            <pc:docMk/>
            <pc:sldMk cId="359289556" sldId="263"/>
            <ac:spMk id="11" creationId="{150E0C78-175A-73FD-3F10-2A3D59448036}"/>
          </ac:spMkLst>
        </pc:spChg>
        <pc:picChg chg="add mod">
          <ac:chgData name="Zapušek, Matej" userId="6c9fbb69-aab9-4e3f-81b2-844191b6c4ca" providerId="ADAL" clId="{ECF79F2A-EEC7-4D28-83EB-C3ECEEB3896A}" dt="2024-10-20T09:40:52.841" v="2311"/>
          <ac:picMkLst>
            <pc:docMk/>
            <pc:sldMk cId="359289556" sldId="263"/>
            <ac:picMk id="2" creationId="{A0A03657-8E48-D1D8-942A-CEAFF4102284}"/>
          </ac:picMkLst>
        </pc:picChg>
        <pc:picChg chg="add mod">
          <ac:chgData name="Zapušek, Matej" userId="6c9fbb69-aab9-4e3f-81b2-844191b6c4ca" providerId="ADAL" clId="{ECF79F2A-EEC7-4D28-83EB-C3ECEEB3896A}" dt="2024-10-20T09:43:14.970" v="2343" actId="1076"/>
          <ac:picMkLst>
            <pc:docMk/>
            <pc:sldMk cId="359289556" sldId="263"/>
            <ac:picMk id="3" creationId="{0893DAC3-6019-7915-2576-9692E4FB70DC}"/>
          </ac:picMkLst>
        </pc:picChg>
        <pc:picChg chg="del">
          <ac:chgData name="Zapušek, Matej" userId="6c9fbb69-aab9-4e3f-81b2-844191b6c4ca" providerId="ADAL" clId="{ECF79F2A-EEC7-4D28-83EB-C3ECEEB3896A}" dt="2024-10-20T07:08:36.350" v="2020" actId="478"/>
          <ac:picMkLst>
            <pc:docMk/>
            <pc:sldMk cId="359289556" sldId="263"/>
            <ac:picMk id="5" creationId="{683C6C1E-EE2E-6238-D9F2-E2CD18552FAA}"/>
          </ac:picMkLst>
        </pc:picChg>
        <pc:picChg chg="add mod">
          <ac:chgData name="Zapušek, Matej" userId="6c9fbb69-aab9-4e3f-81b2-844191b6c4ca" providerId="ADAL" clId="{ECF79F2A-EEC7-4D28-83EB-C3ECEEB3896A}" dt="2024-10-20T09:43:18.788" v="2345" actId="1076"/>
          <ac:picMkLst>
            <pc:docMk/>
            <pc:sldMk cId="359289556" sldId="263"/>
            <ac:picMk id="5" creationId="{EFEE3611-F212-C7BA-074E-71D2B4F1F121}"/>
          </ac:picMkLst>
        </pc:picChg>
        <pc:picChg chg="add mod">
          <ac:chgData name="Zapušek, Matej" userId="6c9fbb69-aab9-4e3f-81b2-844191b6c4ca" providerId="ADAL" clId="{ECF79F2A-EEC7-4D28-83EB-C3ECEEB3896A}" dt="2024-10-20T09:43:10.920" v="2338" actId="1076"/>
          <ac:picMkLst>
            <pc:docMk/>
            <pc:sldMk cId="359289556" sldId="263"/>
            <ac:picMk id="7" creationId="{028CC008-56A0-C7F9-A0FC-1469191C36C8}"/>
          </ac:picMkLst>
        </pc:picChg>
        <pc:picChg chg="del">
          <ac:chgData name="Zapušek, Matej" userId="6c9fbb69-aab9-4e3f-81b2-844191b6c4ca" providerId="ADAL" clId="{ECF79F2A-EEC7-4D28-83EB-C3ECEEB3896A}" dt="2024-10-20T07:08:37.088" v="2021" actId="478"/>
          <ac:picMkLst>
            <pc:docMk/>
            <pc:sldMk cId="359289556" sldId="263"/>
            <ac:picMk id="13" creationId="{4D473E83-CA1C-9B71-8985-E74FD4C27326}"/>
          </ac:picMkLst>
        </pc:picChg>
        <pc:picChg chg="del">
          <ac:chgData name="Zapušek, Matej" userId="6c9fbb69-aab9-4e3f-81b2-844191b6c4ca" providerId="ADAL" clId="{ECF79F2A-EEC7-4D28-83EB-C3ECEEB3896A}" dt="2024-10-20T07:08:27.639" v="2004" actId="478"/>
          <ac:picMkLst>
            <pc:docMk/>
            <pc:sldMk cId="359289556" sldId="263"/>
            <ac:picMk id="15" creationId="{4CB03411-F5D1-C045-6F56-43ADB82CE71F}"/>
          </ac:picMkLst>
        </pc:picChg>
        <pc:picChg chg="add del mod">
          <ac:chgData name="Zapušek, Matej" userId="6c9fbb69-aab9-4e3f-81b2-844191b6c4ca" providerId="ADAL" clId="{ECF79F2A-EEC7-4D28-83EB-C3ECEEB3896A}" dt="2024-10-20T09:41:54.727" v="2315" actId="478"/>
          <ac:picMkLst>
            <pc:docMk/>
            <pc:sldMk cId="359289556" sldId="263"/>
            <ac:picMk id="1026" creationId="{71AC64F5-15BC-1A8C-7700-2E964ED20493}"/>
          </ac:picMkLst>
        </pc:picChg>
        <pc:picChg chg="add mod">
          <ac:chgData name="Zapušek, Matej" userId="6c9fbb69-aab9-4e3f-81b2-844191b6c4ca" providerId="ADAL" clId="{ECF79F2A-EEC7-4D28-83EB-C3ECEEB3896A}" dt="2024-10-20T09:43:11.601" v="2339" actId="1076"/>
          <ac:picMkLst>
            <pc:docMk/>
            <pc:sldMk cId="359289556" sldId="263"/>
            <ac:picMk id="1028" creationId="{E32C8757-3F03-5D10-62F4-923E190EA974}"/>
          </ac:picMkLst>
        </pc:picChg>
        <pc:picChg chg="add mod">
          <ac:chgData name="Zapušek, Matej" userId="6c9fbb69-aab9-4e3f-81b2-844191b6c4ca" providerId="ADAL" clId="{ECF79F2A-EEC7-4D28-83EB-C3ECEEB3896A}" dt="2024-10-20T09:43:09.250" v="2336" actId="1076"/>
          <ac:picMkLst>
            <pc:docMk/>
            <pc:sldMk cId="359289556" sldId="263"/>
            <ac:picMk id="1030" creationId="{B7C65C90-FF3B-9405-6097-47C62084B342}"/>
          </ac:picMkLst>
        </pc:picChg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812830187" sldId="263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3010060140" sldId="264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1670026911" sldId="265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120324478" sldId="266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3717189263" sldId="267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102621873" sldId="268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39870978" sldId="269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3563937075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4C2547-338D-FA07-0616-61AB20A0BFA0}"/>
              </a:ext>
            </a:extLst>
          </p:cNvPr>
          <p:cNvSpPr/>
          <p:nvPr/>
        </p:nvSpPr>
        <p:spPr>
          <a:xfrm>
            <a:off x="-793" y="0"/>
            <a:ext cx="12194379" cy="687967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computer on a desk&#10;&#10;Description automatically generated">
            <a:extLst>
              <a:ext uri="{FF2B5EF4-FFF2-40B4-BE49-F238E27FC236}">
                <a16:creationId xmlns:a16="http://schemas.microsoft.com/office/drawing/2014/main" id="{DCC97BE6-6407-386C-2098-881E5BE7AC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" t="113" r="-100" b="-265"/>
          <a:stretch/>
        </p:blipFill>
        <p:spPr>
          <a:xfrm>
            <a:off x="5034534" y="0"/>
            <a:ext cx="7174097" cy="687426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2889756-11A9-0078-8F58-55333575F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994" y="1198245"/>
            <a:ext cx="4782080" cy="3342363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9AD1214F-8642-1A33-ADFA-713A9947A1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89" r="-58" b="1493"/>
          <a:stretch/>
        </p:blipFill>
        <p:spPr>
          <a:xfrm>
            <a:off x="11232" y="6170419"/>
            <a:ext cx="12188205" cy="691202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6D75085D-E71D-A8BA-7887-90D18A9296DA}"/>
              </a:ext>
            </a:extLst>
          </p:cNvPr>
          <p:cNvSpPr txBox="1"/>
          <p:nvPr/>
        </p:nvSpPr>
        <p:spPr>
          <a:xfrm>
            <a:off x="788671" y="4890783"/>
            <a:ext cx="199236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4000" b="1" dirty="0" err="1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Padlet</a:t>
            </a:r>
            <a:endParaRPr lang="en-US" sz="40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pic>
        <p:nvPicPr>
          <p:cNvPr id="1026" name="Picture 2" descr="Padlet | San Francisco CA">
            <a:extLst>
              <a:ext uri="{FF2B5EF4-FFF2-40B4-BE49-F238E27FC236}">
                <a16:creationId xmlns:a16="http://schemas.microsoft.com/office/drawing/2014/main" id="{5606842B-CD7C-52B8-6F3A-35643EBA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40092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0BB77-4D8B-CDFA-6837-5807BFE85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D2EB21-A9EC-4C6E-37BD-D4B1B95EBF4B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3963C38E-A707-781C-383F-7F6817EA9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10C06-8C0D-B6DC-5818-70969254E5D2}"/>
              </a:ext>
            </a:extLst>
          </p:cNvPr>
          <p:cNvSpPr txBox="1"/>
          <p:nvPr/>
        </p:nvSpPr>
        <p:spPr>
          <a:xfrm>
            <a:off x="949440" y="706087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KAJ JE PADLET?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3E139-D27F-0664-2D15-2A14023765ED}"/>
              </a:ext>
            </a:extLst>
          </p:cNvPr>
          <p:cNvSpPr txBox="1"/>
          <p:nvPr/>
        </p:nvSpPr>
        <p:spPr>
          <a:xfrm>
            <a:off x="1011730" y="1382744"/>
            <a:ext cx="10793489" cy="47336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Digitalna oglasna deska, ki omogoča enostavno </a:t>
            </a:r>
            <a:r>
              <a:rPr lang="sl-SI" sz="2400" b="1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sodelovanje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in </a:t>
            </a:r>
            <a:r>
              <a:rPr lang="sl-SI" sz="2400" b="1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deljenje idej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v realnem času.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Omogoča sodelovalno delo, zbiranje informacij, mnenj in virov na enostaven in vizualen način.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Primeri uporabe: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Zbiranje/viharjenje idej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Deljenje idej pri raziskavah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Sodelovalni projekti</a:t>
            </a:r>
            <a:endParaRPr lang="sl-SI" dirty="0">
              <a:solidFill>
                <a:srgbClr val="000000"/>
              </a:solidFill>
              <a:latin typeface="Accordion Black"/>
              <a:ea typeface="Accordion Black"/>
              <a:cs typeface="Accordion Black"/>
              <a:sym typeface="Accordion Black"/>
            </a:endParaRPr>
          </a:p>
        </p:txBody>
      </p:sp>
      <p:pic>
        <p:nvPicPr>
          <p:cNvPr id="2" name="Picture 2" descr="Padlet | San Francisco CA">
            <a:extLst>
              <a:ext uri="{FF2B5EF4-FFF2-40B4-BE49-F238E27FC236}">
                <a16:creationId xmlns:a16="http://schemas.microsoft.com/office/drawing/2014/main" id="{5989B278-CC2A-9A89-754E-5263E8B0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22" cy="7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3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1CDE1-0064-760F-F69B-070FB3D86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2C7530-E1FD-7B37-44BA-1477E9464F6C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517F0143-2CD8-C865-6E5B-A9ADFE325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217FE5-8CB1-3A52-5D85-F6CC514B78A6}"/>
              </a:ext>
            </a:extLst>
          </p:cNvPr>
          <p:cNvSpPr txBox="1"/>
          <p:nvPr/>
        </p:nvSpPr>
        <p:spPr>
          <a:xfrm>
            <a:off x="949440" y="706087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KAKO DELUJE?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81AF2-1D39-152D-FE81-19EADB920329}"/>
              </a:ext>
            </a:extLst>
          </p:cNvPr>
          <p:cNvSpPr txBox="1"/>
          <p:nvPr/>
        </p:nvSpPr>
        <p:spPr>
          <a:xfrm>
            <a:off x="1011730" y="1382744"/>
            <a:ext cx="10793489" cy="3489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Osnovni vmesnik: ustvarjanje table ali peskovnika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Dodajanje vsebin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Izbira možnosti postavitve</a:t>
            </a:r>
            <a:endParaRPr lang="sl-SI" dirty="0">
              <a:solidFill>
                <a:srgbClr val="000000"/>
              </a:solidFill>
              <a:latin typeface="Accordion Black"/>
              <a:ea typeface="Accordion Black"/>
              <a:cs typeface="Accordion Black"/>
              <a:sym typeface="Accordion Black"/>
            </a:endParaRPr>
          </a:p>
        </p:txBody>
      </p:sp>
      <p:pic>
        <p:nvPicPr>
          <p:cNvPr id="2" name="Picture 2" descr="Padlet | San Francisco CA">
            <a:extLst>
              <a:ext uri="{FF2B5EF4-FFF2-40B4-BE49-F238E27FC236}">
                <a16:creationId xmlns:a16="http://schemas.microsoft.com/office/drawing/2014/main" id="{057DC32A-B2D7-E1A7-8DEC-EE056B1C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22" cy="7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8A25FE4-0F48-0D8E-4ADD-97F85D885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613" y="2380902"/>
            <a:ext cx="6945279" cy="10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5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95365-5F3D-DBC5-C84F-90CA4941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FB403D-01AB-5F1A-87D5-4FBEACEB863A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7B2782A-9069-9841-F6CB-092FCD4D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1434B4-CE55-8204-2AB9-3D8990C0A1CA}"/>
              </a:ext>
            </a:extLst>
          </p:cNvPr>
          <p:cNvSpPr txBox="1"/>
          <p:nvPr/>
        </p:nvSpPr>
        <p:spPr>
          <a:xfrm>
            <a:off x="949440" y="706087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USTVARJANJE PRVE TABLE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0F8153-613D-E809-7253-13A26518E841}"/>
              </a:ext>
            </a:extLst>
          </p:cNvPr>
          <p:cNvSpPr txBox="1"/>
          <p:nvPr/>
        </p:nvSpPr>
        <p:spPr>
          <a:xfrm>
            <a:off x="1011730" y="1382744"/>
            <a:ext cx="10793489" cy="4048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Korak 1: Izbira postavitve mreže.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Korak 2: Prilagoditev izgleda (naslov, opis, ozadje).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Korak 3: Dodajanje prispevkov.</a:t>
            </a:r>
            <a:endParaRPr lang="sl-SI" dirty="0">
              <a:solidFill>
                <a:srgbClr val="000000"/>
              </a:solidFill>
              <a:latin typeface="Accordion Black"/>
              <a:ea typeface="Accordion Black"/>
              <a:cs typeface="Accordion Black"/>
              <a:sym typeface="Accordion Black"/>
            </a:endParaRPr>
          </a:p>
        </p:txBody>
      </p:sp>
      <p:pic>
        <p:nvPicPr>
          <p:cNvPr id="2" name="Picture 2" descr="Padlet | San Francisco CA">
            <a:extLst>
              <a:ext uri="{FF2B5EF4-FFF2-40B4-BE49-F238E27FC236}">
                <a16:creationId xmlns:a16="http://schemas.microsoft.com/office/drawing/2014/main" id="{64A01163-ECA9-EBAD-5117-F89D4312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22" cy="7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E5B027E-3309-DE9A-FDA0-2E2A2DC56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251" y="165087"/>
            <a:ext cx="2749513" cy="3063743"/>
          </a:xfrm>
          <a:prstGeom prst="rect">
            <a:avLst/>
          </a:prstGeom>
        </p:spPr>
      </p:pic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91403492-4DBF-6603-7E20-4EDA03C93EE0}"/>
              </a:ext>
            </a:extLst>
          </p:cNvPr>
          <p:cNvCxnSpPr>
            <a:cxnSpLocks/>
          </p:cNvCxnSpPr>
          <p:nvPr/>
        </p:nvCxnSpPr>
        <p:spPr>
          <a:xfrm flipV="1">
            <a:off x="6096000" y="1381067"/>
            <a:ext cx="3111062" cy="3783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Slika 13">
            <a:extLst>
              <a:ext uri="{FF2B5EF4-FFF2-40B4-BE49-F238E27FC236}">
                <a16:creationId xmlns:a16="http://schemas.microsoft.com/office/drawing/2014/main" id="{2F77DCFC-C9E7-21E2-DD76-A57687665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279" y="2735162"/>
            <a:ext cx="2865440" cy="202914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E160302-67B2-C594-EF66-6F9BE875E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726" y="3918430"/>
            <a:ext cx="1566037" cy="2066405"/>
          </a:xfrm>
          <a:prstGeom prst="rect">
            <a:avLst/>
          </a:prstGeom>
        </p:spPr>
      </p:pic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FEEAC330-AA17-0DC9-C95E-2B80776ED837}"/>
              </a:ext>
            </a:extLst>
          </p:cNvPr>
          <p:cNvCxnSpPr>
            <a:cxnSpLocks/>
          </p:cNvCxnSpPr>
          <p:nvPr/>
        </p:nvCxnSpPr>
        <p:spPr>
          <a:xfrm flipH="1">
            <a:off x="2881999" y="2498837"/>
            <a:ext cx="1513427" cy="395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Slika 20">
            <a:extLst>
              <a:ext uri="{FF2B5EF4-FFF2-40B4-BE49-F238E27FC236}">
                <a16:creationId xmlns:a16="http://schemas.microsoft.com/office/drawing/2014/main" id="{B3149309-2B5A-2AFC-6864-490F7DFB6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310" y="5098569"/>
            <a:ext cx="971686" cy="885949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69CD66E4-B8F7-1315-7EC0-702C6D0F72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7500" y="3726968"/>
            <a:ext cx="3326431" cy="2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5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9B738-E00E-0091-3443-CB1EE0228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218E9A-4EB5-505D-1FC5-21616EE51F6A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1D18504-1C35-B203-9CA1-22E9D815F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656D91-92F8-59A6-32C9-8BB84F79AF51}"/>
              </a:ext>
            </a:extLst>
          </p:cNvPr>
          <p:cNvSpPr txBox="1"/>
          <p:nvPr/>
        </p:nvSpPr>
        <p:spPr>
          <a:xfrm>
            <a:off x="949440" y="706087"/>
            <a:ext cx="6845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DELJENJE IN SODELOVANJE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A631B6-DE86-9CD4-A39C-45B0A0C2DC6B}"/>
              </a:ext>
            </a:extLst>
          </p:cNvPr>
          <p:cNvSpPr txBox="1"/>
          <p:nvPr/>
        </p:nvSpPr>
        <p:spPr>
          <a:xfrm>
            <a:off x="1011730" y="1382744"/>
            <a:ext cx="10793489" cy="3671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Možnost povabila drugih k sodelovanju preko povezave.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Različne možnosti za deljenje: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Javno, omejen nabor ljudi.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Nastavitve zasebnosti – javno, skrito, zasebno.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Sodelovanje v realnem času.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Praktični nasvet: možnost </a:t>
            </a: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moderiranja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vsebin pred objavo.</a:t>
            </a:r>
          </a:p>
        </p:txBody>
      </p:sp>
      <p:pic>
        <p:nvPicPr>
          <p:cNvPr id="2" name="Picture 2" descr="Padlet | San Francisco CA">
            <a:extLst>
              <a:ext uri="{FF2B5EF4-FFF2-40B4-BE49-F238E27FC236}">
                <a16:creationId xmlns:a16="http://schemas.microsoft.com/office/drawing/2014/main" id="{790E07A4-B30F-5A64-4EBA-F93006F05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22" cy="7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0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ED478-2BB6-867B-950D-CAD00577E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854690-E5D9-7DD3-521C-21BD8AEF6239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37A5D80-CE85-6F0A-0247-BC1149B4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A1ECD7-E064-C139-A981-36C6730991ED}"/>
              </a:ext>
            </a:extLst>
          </p:cNvPr>
          <p:cNvSpPr txBox="1"/>
          <p:nvPr/>
        </p:nvSpPr>
        <p:spPr>
          <a:xfrm>
            <a:off x="949439" y="706087"/>
            <a:ext cx="93107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UPORABA PADLETA V ZGODOVINOPISJU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498C9-8DF3-212E-0C8E-C2FC073EF4DA}"/>
              </a:ext>
            </a:extLst>
          </p:cNvPr>
          <p:cNvSpPr txBox="1"/>
          <p:nvPr/>
        </p:nvSpPr>
        <p:spPr>
          <a:xfrm>
            <a:off x="1011730" y="1477334"/>
            <a:ext cx="10793489" cy="3481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Zbiranje zgodovinskih virov na enem mestu.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Sodelovalno načrtovanje raziskav.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Digitalna tabla za predavanja: udeleženci dodajajo komentarje, vprašanja in vire.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Skupno ustvarjanja </a:t>
            </a: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časovnic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zgodovinskih dogodkov z uporabo postavitve „</a:t>
            </a: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Timeline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“.</a:t>
            </a:r>
          </a:p>
        </p:txBody>
      </p:sp>
      <p:pic>
        <p:nvPicPr>
          <p:cNvPr id="2" name="Picture 2" descr="Padlet | San Francisco CA">
            <a:extLst>
              <a:ext uri="{FF2B5EF4-FFF2-40B4-BE49-F238E27FC236}">
                <a16:creationId xmlns:a16="http://schemas.microsoft.com/office/drawing/2014/main" id="{DA1D9957-B211-089B-C4B9-A95159DD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22" cy="7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8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5485C6-4418-88ED-4824-901C6CFC2E2A}"/>
              </a:ext>
            </a:extLst>
          </p:cNvPr>
          <p:cNvSpPr/>
          <p:nvPr/>
        </p:nvSpPr>
        <p:spPr>
          <a:xfrm>
            <a:off x="-793" y="10438"/>
            <a:ext cx="12183941" cy="684835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mputer screen with many papers on it&#10;&#10;Description automatically generated">
            <a:extLst>
              <a:ext uri="{FF2B5EF4-FFF2-40B4-BE49-F238E27FC236}">
                <a16:creationId xmlns:a16="http://schemas.microsoft.com/office/drawing/2014/main" id="{C7134C4A-9FA3-7AB2-3919-6F74AA0DA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884" y="14614"/>
            <a:ext cx="6310151" cy="6139841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44BFFAD8-B4CA-6139-9732-083E996F00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9" r="-58" b="1493"/>
          <a:stretch/>
        </p:blipFill>
        <p:spPr>
          <a:xfrm>
            <a:off x="11232" y="6170419"/>
            <a:ext cx="12188205" cy="69120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4D4396C-38C7-928B-6686-DEEDE9B99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562" y="4413155"/>
            <a:ext cx="6096000" cy="8918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2E82C9D8-4A37-59F2-8BED-A857587DB34B}"/>
              </a:ext>
            </a:extLst>
          </p:cNvPr>
          <p:cNvSpPr txBox="1"/>
          <p:nvPr/>
        </p:nvSpPr>
        <p:spPr>
          <a:xfrm>
            <a:off x="309196" y="942687"/>
            <a:ext cx="600205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7200" b="1" dirty="0">
                <a:solidFill>
                  <a:srgbClr val="FFFFFF"/>
                </a:solidFill>
                <a:latin typeface="Trebuchet MS"/>
                <a:ea typeface="Verdana"/>
                <a:cs typeface="Tahoma"/>
              </a:rPr>
              <a:t>HVALA ZA POZORNOST</a:t>
            </a:r>
            <a:endParaRPr lang="en-US" sz="7200" b="1" dirty="0">
              <a:solidFill>
                <a:srgbClr val="FFFFFF"/>
              </a:solidFill>
              <a:latin typeface="Trebuchet MS"/>
              <a:ea typeface="Verdan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412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</TotalTime>
  <Words>179</Words>
  <Application>Microsoft Office PowerPoint</Application>
  <PresentationFormat>Širokozaslonsko</PresentationFormat>
  <Paragraphs>38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Accordion Black</vt:lpstr>
      <vt:lpstr>Aptos</vt:lpstr>
      <vt:lpstr>Aptos Display</vt:lpstr>
      <vt:lpstr>Arial</vt:lpstr>
      <vt:lpstr>Trebuchet MS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Zapušek, Matej</cp:lastModifiedBy>
  <cp:revision>139</cp:revision>
  <dcterms:created xsi:type="dcterms:W3CDTF">2024-09-18T17:05:23Z</dcterms:created>
  <dcterms:modified xsi:type="dcterms:W3CDTF">2024-10-20T10:05:33Z</dcterms:modified>
</cp:coreProperties>
</file>