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8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9" r:id="rId13"/>
    <p:sldId id="278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5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595B"/>
    <a:srgbClr val="800000"/>
    <a:srgbClr val="F0F0F0"/>
    <a:srgbClr val="001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33C27D-8FAC-4C87-BE03-1BD4693DDEE3}" v="201" dt="2024-10-13T08:46:08.6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>
        <p:scale>
          <a:sx n="136" d="100"/>
          <a:sy n="136" d="100"/>
        </p:scale>
        <p:origin x="882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pušek, Matej" userId="6c9fbb69-aab9-4e3f-81b2-844191b6c4ca" providerId="ADAL" clId="{8A33C27D-8FAC-4C87-BE03-1BD4693DDEE3}"/>
    <pc:docChg chg="undo redo custSel addSld delSld modSld sldOrd">
      <pc:chgData name="Zapušek, Matej" userId="6c9fbb69-aab9-4e3f-81b2-844191b6c4ca" providerId="ADAL" clId="{8A33C27D-8FAC-4C87-BE03-1BD4693DDEE3}" dt="2024-10-13T08:46:33.072" v="3243" actId="1076"/>
      <pc:docMkLst>
        <pc:docMk/>
      </pc:docMkLst>
      <pc:sldChg chg="addSp modSp mod">
        <pc:chgData name="Zapušek, Matej" userId="6c9fbb69-aab9-4e3f-81b2-844191b6c4ca" providerId="ADAL" clId="{8A33C27D-8FAC-4C87-BE03-1BD4693DDEE3}" dt="2024-10-13T06:46:25.119" v="93" actId="1076"/>
        <pc:sldMkLst>
          <pc:docMk/>
          <pc:sldMk cId="109857222" sldId="256"/>
        </pc:sldMkLst>
        <pc:spChg chg="add mod">
          <ac:chgData name="Zapušek, Matej" userId="6c9fbb69-aab9-4e3f-81b2-844191b6c4ca" providerId="ADAL" clId="{8A33C27D-8FAC-4C87-BE03-1BD4693DDEE3}" dt="2024-10-13T06:46:00.461" v="86" actId="1076"/>
          <ac:spMkLst>
            <pc:docMk/>
            <pc:sldMk cId="109857222" sldId="256"/>
            <ac:spMk id="3" creationId="{6D75085D-E71D-A8BA-7887-90D18A9296DA}"/>
          </ac:spMkLst>
        </pc:spChg>
        <pc:spChg chg="add mod">
          <ac:chgData name="Zapušek, Matej" userId="6c9fbb69-aab9-4e3f-81b2-844191b6c4ca" providerId="ADAL" clId="{8A33C27D-8FAC-4C87-BE03-1BD4693DDEE3}" dt="2024-10-13T06:46:20.348" v="91" actId="1076"/>
          <ac:spMkLst>
            <pc:docMk/>
            <pc:sldMk cId="109857222" sldId="256"/>
            <ac:spMk id="6" creationId="{978482E9-33DB-F77B-A7BC-413E05FCBCD6}"/>
          </ac:spMkLst>
        </pc:spChg>
        <pc:spChg chg="add mod">
          <ac:chgData name="Zapušek, Matej" userId="6c9fbb69-aab9-4e3f-81b2-844191b6c4ca" providerId="ADAL" clId="{8A33C27D-8FAC-4C87-BE03-1BD4693DDEE3}" dt="2024-10-13T06:46:25.119" v="93" actId="1076"/>
          <ac:spMkLst>
            <pc:docMk/>
            <pc:sldMk cId="109857222" sldId="256"/>
            <ac:spMk id="7" creationId="{F1C3C777-6376-F6E3-02B4-2CD8216AF838}"/>
          </ac:spMkLst>
        </pc:spChg>
      </pc:sldChg>
      <pc:sldChg chg="addSp modSp mod ord">
        <pc:chgData name="Zapušek, Matej" userId="6c9fbb69-aab9-4e3f-81b2-844191b6c4ca" providerId="ADAL" clId="{8A33C27D-8FAC-4C87-BE03-1BD4693DDEE3}" dt="2024-10-13T08:44:38.300" v="3197" actId="1076"/>
        <pc:sldMkLst>
          <pc:docMk/>
          <pc:sldMk cId="2954120406" sldId="257"/>
        </pc:sldMkLst>
        <pc:spChg chg="add mod">
          <ac:chgData name="Zapušek, Matej" userId="6c9fbb69-aab9-4e3f-81b2-844191b6c4ca" providerId="ADAL" clId="{8A33C27D-8FAC-4C87-BE03-1BD4693DDEE3}" dt="2024-10-13T08:44:38.300" v="3197" actId="1076"/>
          <ac:spMkLst>
            <pc:docMk/>
            <pc:sldMk cId="2954120406" sldId="257"/>
            <ac:spMk id="2" creationId="{2E82C9D8-4A37-59F2-8BED-A857587DB34B}"/>
          </ac:spMkLst>
        </pc:spChg>
      </pc:sldChg>
      <pc:sldChg chg="addSp modSp mod">
        <pc:chgData name="Zapušek, Matej" userId="6c9fbb69-aab9-4e3f-81b2-844191b6c4ca" providerId="ADAL" clId="{8A33C27D-8FAC-4C87-BE03-1BD4693DDEE3}" dt="2024-10-13T06:50:36.438" v="215" actId="1036"/>
        <pc:sldMkLst>
          <pc:docMk/>
          <pc:sldMk cId="537128920" sldId="258"/>
        </pc:sldMkLst>
        <pc:spChg chg="add mod">
          <ac:chgData name="Zapušek, Matej" userId="6c9fbb69-aab9-4e3f-81b2-844191b6c4ca" providerId="ADAL" clId="{8A33C27D-8FAC-4C87-BE03-1BD4693DDEE3}" dt="2024-10-13T06:49:49.149" v="178" actId="1076"/>
          <ac:spMkLst>
            <pc:docMk/>
            <pc:sldMk cId="537128920" sldId="258"/>
            <ac:spMk id="2" creationId="{91C6D60A-4AD8-74BB-8D2A-7DDD201EF467}"/>
          </ac:spMkLst>
        </pc:spChg>
        <pc:spChg chg="mod">
          <ac:chgData name="Zapušek, Matej" userId="6c9fbb69-aab9-4e3f-81b2-844191b6c4ca" providerId="ADAL" clId="{8A33C27D-8FAC-4C87-BE03-1BD4693DDEE3}" dt="2024-10-13T06:47:59.948" v="136"/>
          <ac:spMkLst>
            <pc:docMk/>
            <pc:sldMk cId="537128920" sldId="258"/>
            <ac:spMk id="5" creationId="{52363D39-8B2B-90B3-3FED-21F65BF83E2A}"/>
          </ac:spMkLst>
        </pc:spChg>
        <pc:spChg chg="mod">
          <ac:chgData name="Zapušek, Matej" userId="6c9fbb69-aab9-4e3f-81b2-844191b6c4ca" providerId="ADAL" clId="{8A33C27D-8FAC-4C87-BE03-1BD4693DDEE3}" dt="2024-10-13T06:47:59.948" v="136"/>
          <ac:spMkLst>
            <pc:docMk/>
            <pc:sldMk cId="537128920" sldId="258"/>
            <ac:spMk id="7" creationId="{41E393ED-FD5C-DE04-8D8C-FC894A73FF5F}"/>
          </ac:spMkLst>
        </pc:spChg>
        <pc:spChg chg="add mod">
          <ac:chgData name="Zapušek, Matej" userId="6c9fbb69-aab9-4e3f-81b2-844191b6c4ca" providerId="ADAL" clId="{8A33C27D-8FAC-4C87-BE03-1BD4693DDEE3}" dt="2024-10-13T06:48:04.494" v="138" actId="1076"/>
          <ac:spMkLst>
            <pc:docMk/>
            <pc:sldMk cId="537128920" sldId="258"/>
            <ac:spMk id="8" creationId="{467AB4E5-CC55-DCCC-29C7-AC66241450A7}"/>
          </ac:spMkLst>
        </pc:spChg>
        <pc:spChg chg="mod">
          <ac:chgData name="Zapušek, Matej" userId="6c9fbb69-aab9-4e3f-81b2-844191b6c4ca" providerId="ADAL" clId="{8A33C27D-8FAC-4C87-BE03-1BD4693DDEE3}" dt="2024-10-13T06:49:16.788" v="166" actId="1076"/>
          <ac:spMkLst>
            <pc:docMk/>
            <pc:sldMk cId="537128920" sldId="258"/>
            <ac:spMk id="9" creationId="{E5B7D7D8-D774-F6FA-CA68-21A56E5B744E}"/>
          </ac:spMkLst>
        </pc:spChg>
        <pc:spChg chg="add mod">
          <ac:chgData name="Zapušek, Matej" userId="6c9fbb69-aab9-4e3f-81b2-844191b6c4ca" providerId="ADAL" clId="{8A33C27D-8FAC-4C87-BE03-1BD4693DDEE3}" dt="2024-10-13T06:48:04.494" v="138" actId="1076"/>
          <ac:spMkLst>
            <pc:docMk/>
            <pc:sldMk cId="537128920" sldId="258"/>
            <ac:spMk id="10" creationId="{F818F7B2-A67C-C263-E14A-D9642FF5D0A3}"/>
          </ac:spMkLst>
        </pc:spChg>
        <pc:spChg chg="mod">
          <ac:chgData name="Zapušek, Matej" userId="6c9fbb69-aab9-4e3f-81b2-844191b6c4ca" providerId="ADAL" clId="{8A33C27D-8FAC-4C87-BE03-1BD4693DDEE3}" dt="2024-10-13T06:50:21.795" v="190" actId="20577"/>
          <ac:spMkLst>
            <pc:docMk/>
            <pc:sldMk cId="537128920" sldId="258"/>
            <ac:spMk id="11" creationId="{2BD5B58C-F7D7-3A2E-F5ED-6FA4D84A3845}"/>
          </ac:spMkLst>
        </pc:spChg>
        <pc:spChg chg="add mod">
          <ac:chgData name="Zapušek, Matej" userId="6c9fbb69-aab9-4e3f-81b2-844191b6c4ca" providerId="ADAL" clId="{8A33C27D-8FAC-4C87-BE03-1BD4693DDEE3}" dt="2024-10-13T06:48:04.494" v="138" actId="1076"/>
          <ac:spMkLst>
            <pc:docMk/>
            <pc:sldMk cId="537128920" sldId="258"/>
            <ac:spMk id="12" creationId="{50FA84C5-1F45-83CF-2A9F-FB6DEB09495A}"/>
          </ac:spMkLst>
        </pc:spChg>
        <pc:spChg chg="add mod">
          <ac:chgData name="Zapušek, Matej" userId="6c9fbb69-aab9-4e3f-81b2-844191b6c4ca" providerId="ADAL" clId="{8A33C27D-8FAC-4C87-BE03-1BD4693DDEE3}" dt="2024-10-13T06:48:04.494" v="138" actId="1076"/>
          <ac:spMkLst>
            <pc:docMk/>
            <pc:sldMk cId="537128920" sldId="258"/>
            <ac:spMk id="13" creationId="{D9364288-F754-B520-82E1-3DBA82DF61D3}"/>
          </ac:spMkLst>
        </pc:spChg>
        <pc:spChg chg="add mod">
          <ac:chgData name="Zapušek, Matej" userId="6c9fbb69-aab9-4e3f-81b2-844191b6c4ca" providerId="ADAL" clId="{8A33C27D-8FAC-4C87-BE03-1BD4693DDEE3}" dt="2024-10-13T06:48:04.494" v="138" actId="1076"/>
          <ac:spMkLst>
            <pc:docMk/>
            <pc:sldMk cId="537128920" sldId="258"/>
            <ac:spMk id="14" creationId="{A78C7E06-6AC3-BD01-23EF-3147031E644B}"/>
          </ac:spMkLst>
        </pc:spChg>
        <pc:spChg chg="mod">
          <ac:chgData name="Zapušek, Matej" userId="6c9fbb69-aab9-4e3f-81b2-844191b6c4ca" providerId="ADAL" clId="{8A33C27D-8FAC-4C87-BE03-1BD4693DDEE3}" dt="2024-10-13T06:48:07.949" v="139"/>
          <ac:spMkLst>
            <pc:docMk/>
            <pc:sldMk cId="537128920" sldId="258"/>
            <ac:spMk id="16" creationId="{A29701F2-F370-3F48-37B6-254EE36D9471}"/>
          </ac:spMkLst>
        </pc:spChg>
        <pc:spChg chg="mod">
          <ac:chgData name="Zapušek, Matej" userId="6c9fbb69-aab9-4e3f-81b2-844191b6c4ca" providerId="ADAL" clId="{8A33C27D-8FAC-4C87-BE03-1BD4693DDEE3}" dt="2024-10-13T06:48:07.949" v="139"/>
          <ac:spMkLst>
            <pc:docMk/>
            <pc:sldMk cId="537128920" sldId="258"/>
            <ac:spMk id="17" creationId="{556084BA-B8D8-3496-7426-986CE1E28050}"/>
          </ac:spMkLst>
        </pc:spChg>
        <pc:spChg chg="add mod">
          <ac:chgData name="Zapušek, Matej" userId="6c9fbb69-aab9-4e3f-81b2-844191b6c4ca" providerId="ADAL" clId="{8A33C27D-8FAC-4C87-BE03-1BD4693DDEE3}" dt="2024-10-13T06:48:07.949" v="139"/>
          <ac:spMkLst>
            <pc:docMk/>
            <pc:sldMk cId="537128920" sldId="258"/>
            <ac:spMk id="18" creationId="{58EB33DD-8BCC-C018-2231-CB76FE20178D}"/>
          </ac:spMkLst>
        </pc:spChg>
        <pc:spChg chg="add mod">
          <ac:chgData name="Zapušek, Matej" userId="6c9fbb69-aab9-4e3f-81b2-844191b6c4ca" providerId="ADAL" clId="{8A33C27D-8FAC-4C87-BE03-1BD4693DDEE3}" dt="2024-10-13T06:48:07.949" v="139"/>
          <ac:spMkLst>
            <pc:docMk/>
            <pc:sldMk cId="537128920" sldId="258"/>
            <ac:spMk id="19" creationId="{2F8FD44E-5AD7-D3B9-EB4A-F647C6DBCF98}"/>
          </ac:spMkLst>
        </pc:spChg>
        <pc:spChg chg="add mod">
          <ac:chgData name="Zapušek, Matej" userId="6c9fbb69-aab9-4e3f-81b2-844191b6c4ca" providerId="ADAL" clId="{8A33C27D-8FAC-4C87-BE03-1BD4693DDEE3}" dt="2024-10-13T06:48:07.949" v="139"/>
          <ac:spMkLst>
            <pc:docMk/>
            <pc:sldMk cId="537128920" sldId="258"/>
            <ac:spMk id="20" creationId="{B62D201D-D0BA-05AF-1AD7-3B5ADA325011}"/>
          </ac:spMkLst>
        </pc:spChg>
        <pc:spChg chg="add mod">
          <ac:chgData name="Zapušek, Matej" userId="6c9fbb69-aab9-4e3f-81b2-844191b6c4ca" providerId="ADAL" clId="{8A33C27D-8FAC-4C87-BE03-1BD4693DDEE3}" dt="2024-10-13T06:48:07.949" v="139"/>
          <ac:spMkLst>
            <pc:docMk/>
            <pc:sldMk cId="537128920" sldId="258"/>
            <ac:spMk id="21" creationId="{1CFDF2F1-3A66-A9BC-6ABA-A3A26522BFF1}"/>
          </ac:spMkLst>
        </pc:spChg>
        <pc:spChg chg="add mod">
          <ac:chgData name="Zapušek, Matej" userId="6c9fbb69-aab9-4e3f-81b2-844191b6c4ca" providerId="ADAL" clId="{8A33C27D-8FAC-4C87-BE03-1BD4693DDEE3}" dt="2024-10-13T06:48:07.949" v="139"/>
          <ac:spMkLst>
            <pc:docMk/>
            <pc:sldMk cId="537128920" sldId="258"/>
            <ac:spMk id="22" creationId="{454BE089-F96B-5EB4-B509-8D6F2B721165}"/>
          </ac:spMkLst>
        </pc:spChg>
        <pc:spChg chg="add mod">
          <ac:chgData name="Zapušek, Matej" userId="6c9fbb69-aab9-4e3f-81b2-844191b6c4ca" providerId="ADAL" clId="{8A33C27D-8FAC-4C87-BE03-1BD4693DDEE3}" dt="2024-10-13T06:50:36.438" v="215" actId="1036"/>
          <ac:spMkLst>
            <pc:docMk/>
            <pc:sldMk cId="537128920" sldId="258"/>
            <ac:spMk id="23" creationId="{9A0C8256-879E-FF65-A57E-2C492F7D2DBF}"/>
          </ac:spMkLst>
        </pc:spChg>
        <pc:spChg chg="add mod">
          <ac:chgData name="Zapušek, Matej" userId="6c9fbb69-aab9-4e3f-81b2-844191b6c4ca" providerId="ADAL" clId="{8A33C27D-8FAC-4C87-BE03-1BD4693DDEE3}" dt="2024-10-13T06:50:36.438" v="215" actId="1036"/>
          <ac:spMkLst>
            <pc:docMk/>
            <pc:sldMk cId="537128920" sldId="258"/>
            <ac:spMk id="24" creationId="{3BE67646-8B37-A4D3-F34D-F2CA2A2F8A1B}"/>
          </ac:spMkLst>
        </pc:spChg>
        <pc:spChg chg="add mod">
          <ac:chgData name="Zapušek, Matej" userId="6c9fbb69-aab9-4e3f-81b2-844191b6c4ca" providerId="ADAL" clId="{8A33C27D-8FAC-4C87-BE03-1BD4693DDEE3}" dt="2024-10-13T06:50:36.438" v="215" actId="1036"/>
          <ac:spMkLst>
            <pc:docMk/>
            <pc:sldMk cId="537128920" sldId="258"/>
            <ac:spMk id="25" creationId="{5B07534F-5769-C8CD-FF41-B7CD077C4337}"/>
          </ac:spMkLst>
        </pc:spChg>
        <pc:spChg chg="add mod">
          <ac:chgData name="Zapušek, Matej" userId="6c9fbb69-aab9-4e3f-81b2-844191b6c4ca" providerId="ADAL" clId="{8A33C27D-8FAC-4C87-BE03-1BD4693DDEE3}" dt="2024-10-13T06:50:36.438" v="215" actId="1036"/>
          <ac:spMkLst>
            <pc:docMk/>
            <pc:sldMk cId="537128920" sldId="258"/>
            <ac:spMk id="26" creationId="{306D4F2E-4E1C-30B5-9E9B-AE3997B87767}"/>
          </ac:spMkLst>
        </pc:spChg>
        <pc:spChg chg="add mod">
          <ac:chgData name="Zapušek, Matej" userId="6c9fbb69-aab9-4e3f-81b2-844191b6c4ca" providerId="ADAL" clId="{8A33C27D-8FAC-4C87-BE03-1BD4693DDEE3}" dt="2024-10-13T06:50:36.438" v="215" actId="1036"/>
          <ac:spMkLst>
            <pc:docMk/>
            <pc:sldMk cId="537128920" sldId="258"/>
            <ac:spMk id="27" creationId="{9B0E7CAE-247C-E972-E4BF-42CC98DFA091}"/>
          </ac:spMkLst>
        </pc:spChg>
        <pc:grpChg chg="add mod">
          <ac:chgData name="Zapušek, Matej" userId="6c9fbb69-aab9-4e3f-81b2-844191b6c4ca" providerId="ADAL" clId="{8A33C27D-8FAC-4C87-BE03-1BD4693DDEE3}" dt="2024-10-13T06:48:04.494" v="138" actId="1076"/>
          <ac:grpSpMkLst>
            <pc:docMk/>
            <pc:sldMk cId="537128920" sldId="258"/>
            <ac:grpSpMk id="3" creationId="{D4010C25-22A4-56B9-62A6-82E9D6812398}"/>
          </ac:grpSpMkLst>
        </pc:grpChg>
        <pc:grpChg chg="add mod">
          <ac:chgData name="Zapušek, Matej" userId="6c9fbb69-aab9-4e3f-81b2-844191b6c4ca" providerId="ADAL" clId="{8A33C27D-8FAC-4C87-BE03-1BD4693DDEE3}" dt="2024-10-13T06:48:07.949" v="139"/>
          <ac:grpSpMkLst>
            <pc:docMk/>
            <pc:sldMk cId="537128920" sldId="258"/>
            <ac:grpSpMk id="15" creationId="{B730B885-25EE-D947-0C8F-18B959A9F7D0}"/>
          </ac:grpSpMkLst>
        </pc:grpChg>
      </pc:sldChg>
      <pc:sldChg chg="add del">
        <pc:chgData name="Zapušek, Matej" userId="6c9fbb69-aab9-4e3f-81b2-844191b6c4ca" providerId="ADAL" clId="{8A33C27D-8FAC-4C87-BE03-1BD4693DDEE3}" dt="2024-10-13T08:45:01.925" v="3200" actId="47"/>
        <pc:sldMkLst>
          <pc:docMk/>
          <pc:sldMk cId="3394922809" sldId="259"/>
        </pc:sldMkLst>
      </pc:sldChg>
      <pc:sldChg chg="add del">
        <pc:chgData name="Zapušek, Matej" userId="6c9fbb69-aab9-4e3f-81b2-844191b6c4ca" providerId="ADAL" clId="{8A33C27D-8FAC-4C87-BE03-1BD4693DDEE3}" dt="2024-10-13T08:45:01.925" v="3200" actId="47"/>
        <pc:sldMkLst>
          <pc:docMk/>
          <pc:sldMk cId="2245398177" sldId="260"/>
        </pc:sldMkLst>
      </pc:sldChg>
      <pc:sldChg chg="add del">
        <pc:chgData name="Zapušek, Matej" userId="6c9fbb69-aab9-4e3f-81b2-844191b6c4ca" providerId="ADAL" clId="{8A33C27D-8FAC-4C87-BE03-1BD4693DDEE3}" dt="2024-10-13T08:45:01.925" v="3200" actId="47"/>
        <pc:sldMkLst>
          <pc:docMk/>
          <pc:sldMk cId="2187690598" sldId="261"/>
        </pc:sldMkLst>
      </pc:sldChg>
      <pc:sldChg chg="add del">
        <pc:chgData name="Zapušek, Matej" userId="6c9fbb69-aab9-4e3f-81b2-844191b6c4ca" providerId="ADAL" clId="{8A33C27D-8FAC-4C87-BE03-1BD4693DDEE3}" dt="2024-10-13T08:45:01.925" v="3200" actId="47"/>
        <pc:sldMkLst>
          <pc:docMk/>
          <pc:sldMk cId="1072537033" sldId="262"/>
        </pc:sldMkLst>
      </pc:sldChg>
      <pc:sldChg chg="add del">
        <pc:chgData name="Zapušek, Matej" userId="6c9fbb69-aab9-4e3f-81b2-844191b6c4ca" providerId="ADAL" clId="{8A33C27D-8FAC-4C87-BE03-1BD4693DDEE3}" dt="2024-10-13T08:45:01.925" v="3200" actId="47"/>
        <pc:sldMkLst>
          <pc:docMk/>
          <pc:sldMk cId="2969768437" sldId="263"/>
        </pc:sldMkLst>
      </pc:sldChg>
      <pc:sldChg chg="add del">
        <pc:chgData name="Zapušek, Matej" userId="6c9fbb69-aab9-4e3f-81b2-844191b6c4ca" providerId="ADAL" clId="{8A33C27D-8FAC-4C87-BE03-1BD4693DDEE3}" dt="2024-10-13T08:45:01.925" v="3200" actId="47"/>
        <pc:sldMkLst>
          <pc:docMk/>
          <pc:sldMk cId="461877227" sldId="264"/>
        </pc:sldMkLst>
      </pc:sldChg>
      <pc:sldChg chg="add del">
        <pc:chgData name="Zapušek, Matej" userId="6c9fbb69-aab9-4e3f-81b2-844191b6c4ca" providerId="ADAL" clId="{8A33C27D-8FAC-4C87-BE03-1BD4693DDEE3}" dt="2024-10-13T08:45:01.925" v="3200" actId="47"/>
        <pc:sldMkLst>
          <pc:docMk/>
          <pc:sldMk cId="354107154" sldId="265"/>
        </pc:sldMkLst>
      </pc:sldChg>
      <pc:sldChg chg="add del">
        <pc:chgData name="Zapušek, Matej" userId="6c9fbb69-aab9-4e3f-81b2-844191b6c4ca" providerId="ADAL" clId="{8A33C27D-8FAC-4C87-BE03-1BD4693DDEE3}" dt="2024-10-13T08:45:01.925" v="3200" actId="47"/>
        <pc:sldMkLst>
          <pc:docMk/>
          <pc:sldMk cId="3742658537" sldId="266"/>
        </pc:sldMkLst>
      </pc:sldChg>
      <pc:sldChg chg="addSp delSp modSp add del mod ord">
        <pc:chgData name="Zapušek, Matej" userId="6c9fbb69-aab9-4e3f-81b2-844191b6c4ca" providerId="ADAL" clId="{8A33C27D-8FAC-4C87-BE03-1BD4693DDEE3}" dt="2024-10-13T08:46:33.072" v="3243" actId="1076"/>
        <pc:sldMkLst>
          <pc:docMk/>
          <pc:sldMk cId="490759260" sldId="267"/>
        </pc:sldMkLst>
        <pc:spChg chg="mod">
          <ac:chgData name="Zapušek, Matej" userId="6c9fbb69-aab9-4e3f-81b2-844191b6c4ca" providerId="ADAL" clId="{8A33C27D-8FAC-4C87-BE03-1BD4693DDEE3}" dt="2024-10-13T08:46:21.238" v="3240" actId="1076"/>
          <ac:spMkLst>
            <pc:docMk/>
            <pc:sldMk cId="490759260" sldId="267"/>
            <ac:spMk id="9" creationId="{E5B7D7D8-D774-F6FA-CA68-21A56E5B744E}"/>
          </ac:spMkLst>
        </pc:spChg>
        <pc:spChg chg="del">
          <ac:chgData name="Zapušek, Matej" userId="6c9fbb69-aab9-4e3f-81b2-844191b6c4ca" providerId="ADAL" clId="{8A33C27D-8FAC-4C87-BE03-1BD4693DDEE3}" dt="2024-10-13T08:45:46.292" v="3234" actId="478"/>
          <ac:spMkLst>
            <pc:docMk/>
            <pc:sldMk cId="490759260" sldId="267"/>
            <ac:spMk id="11" creationId="{2BD5B58C-F7D7-3A2E-F5ED-6FA4D84A3845}"/>
          </ac:spMkLst>
        </pc:spChg>
        <pc:picChg chg="add mod">
          <ac:chgData name="Zapušek, Matej" userId="6c9fbb69-aab9-4e3f-81b2-844191b6c4ca" providerId="ADAL" clId="{8A33C27D-8FAC-4C87-BE03-1BD4693DDEE3}" dt="2024-10-13T08:46:33.072" v="3243" actId="1076"/>
          <ac:picMkLst>
            <pc:docMk/>
            <pc:sldMk cId="490759260" sldId="267"/>
            <ac:picMk id="5" creationId="{A626BA43-FB01-594D-1B13-2C002A39C12A}"/>
          </ac:picMkLst>
        </pc:picChg>
      </pc:sldChg>
      <pc:sldChg chg="add del">
        <pc:chgData name="Zapušek, Matej" userId="6c9fbb69-aab9-4e3f-81b2-844191b6c4ca" providerId="ADAL" clId="{8A33C27D-8FAC-4C87-BE03-1BD4693DDEE3}" dt="2024-10-13T08:45:01.925" v="3200" actId="47"/>
        <pc:sldMkLst>
          <pc:docMk/>
          <pc:sldMk cId="3116593865" sldId="268"/>
        </pc:sldMkLst>
      </pc:sldChg>
      <pc:sldChg chg="add del">
        <pc:chgData name="Zapušek, Matej" userId="6c9fbb69-aab9-4e3f-81b2-844191b6c4ca" providerId="ADAL" clId="{8A33C27D-8FAC-4C87-BE03-1BD4693DDEE3}" dt="2024-10-13T08:45:01.925" v="3200" actId="47"/>
        <pc:sldMkLst>
          <pc:docMk/>
          <pc:sldMk cId="3047328891" sldId="269"/>
        </pc:sldMkLst>
      </pc:sldChg>
      <pc:sldChg chg="addSp delSp modSp add mod modAnim">
        <pc:chgData name="Zapušek, Matej" userId="6c9fbb69-aab9-4e3f-81b2-844191b6c4ca" providerId="ADAL" clId="{8A33C27D-8FAC-4C87-BE03-1BD4693DDEE3}" dt="2024-10-13T06:54:27.357" v="323" actId="14100"/>
        <pc:sldMkLst>
          <pc:docMk/>
          <pc:sldMk cId="3682144856" sldId="270"/>
        </pc:sldMkLst>
        <pc:spChg chg="del">
          <ac:chgData name="Zapušek, Matej" userId="6c9fbb69-aab9-4e3f-81b2-844191b6c4ca" providerId="ADAL" clId="{8A33C27D-8FAC-4C87-BE03-1BD4693DDEE3}" dt="2024-10-13T06:51:12.550" v="220" actId="478"/>
          <ac:spMkLst>
            <pc:docMk/>
            <pc:sldMk cId="3682144856" sldId="270"/>
            <ac:spMk id="2" creationId="{99D79F05-BF5C-248B-3A88-EE961C43DF03}"/>
          </ac:spMkLst>
        </pc:spChg>
        <pc:spChg chg="add mod">
          <ac:chgData name="Zapušek, Matej" userId="6c9fbb69-aab9-4e3f-81b2-844191b6c4ca" providerId="ADAL" clId="{8A33C27D-8FAC-4C87-BE03-1BD4693DDEE3}" dt="2024-10-13T06:51:31.455" v="231" actId="1076"/>
          <ac:spMkLst>
            <pc:docMk/>
            <pc:sldMk cId="3682144856" sldId="270"/>
            <ac:spMk id="3" creationId="{53FEE24A-2DB2-4724-96FB-50D63D162E52}"/>
          </ac:spMkLst>
        </pc:spChg>
        <pc:spChg chg="add mod">
          <ac:chgData name="Zapušek, Matej" userId="6c9fbb69-aab9-4e3f-81b2-844191b6c4ca" providerId="ADAL" clId="{8A33C27D-8FAC-4C87-BE03-1BD4693DDEE3}" dt="2024-10-13T06:52:27.151" v="247" actId="1076"/>
          <ac:spMkLst>
            <pc:docMk/>
            <pc:sldMk cId="3682144856" sldId="270"/>
            <ac:spMk id="5" creationId="{7D1F3CDA-AFFE-3339-3331-D60A928A72DA}"/>
          </ac:spMkLst>
        </pc:spChg>
        <pc:spChg chg="add mod">
          <ac:chgData name="Zapušek, Matej" userId="6c9fbb69-aab9-4e3f-81b2-844191b6c4ca" providerId="ADAL" clId="{8A33C27D-8FAC-4C87-BE03-1BD4693DDEE3}" dt="2024-10-13T06:52:30.296" v="249" actId="1076"/>
          <ac:spMkLst>
            <pc:docMk/>
            <pc:sldMk cId="3682144856" sldId="270"/>
            <ac:spMk id="7" creationId="{6BBDBEB1-CD37-3F51-CEAB-23C393739674}"/>
          </ac:spMkLst>
        </pc:spChg>
        <pc:spChg chg="add mod">
          <ac:chgData name="Zapušek, Matej" userId="6c9fbb69-aab9-4e3f-81b2-844191b6c4ca" providerId="ADAL" clId="{8A33C27D-8FAC-4C87-BE03-1BD4693DDEE3}" dt="2024-10-13T06:52:33.850" v="251" actId="1076"/>
          <ac:spMkLst>
            <pc:docMk/>
            <pc:sldMk cId="3682144856" sldId="270"/>
            <ac:spMk id="8" creationId="{C82F5B95-1DF9-7CDD-56C9-F7348B76E20B}"/>
          </ac:spMkLst>
        </pc:spChg>
        <pc:spChg chg="mod">
          <ac:chgData name="Zapušek, Matej" userId="6c9fbb69-aab9-4e3f-81b2-844191b6c4ca" providerId="ADAL" clId="{8A33C27D-8FAC-4C87-BE03-1BD4693DDEE3}" dt="2024-10-13T06:53:13.757" v="274" actId="1035"/>
          <ac:spMkLst>
            <pc:docMk/>
            <pc:sldMk cId="3682144856" sldId="270"/>
            <ac:spMk id="9" creationId="{B007E2A8-F610-5992-7A8D-6057D8E3F0F5}"/>
          </ac:spMkLst>
        </pc:spChg>
        <pc:spChg chg="add mod">
          <ac:chgData name="Zapušek, Matej" userId="6c9fbb69-aab9-4e3f-81b2-844191b6c4ca" providerId="ADAL" clId="{8A33C27D-8FAC-4C87-BE03-1BD4693DDEE3}" dt="2024-10-13T06:52:37.957" v="253" actId="1076"/>
          <ac:spMkLst>
            <pc:docMk/>
            <pc:sldMk cId="3682144856" sldId="270"/>
            <ac:spMk id="10" creationId="{816CE735-04A1-F3FA-8036-3597540EB2E8}"/>
          </ac:spMkLst>
        </pc:spChg>
        <pc:spChg chg="mod">
          <ac:chgData name="Zapušek, Matej" userId="6c9fbb69-aab9-4e3f-81b2-844191b6c4ca" providerId="ADAL" clId="{8A33C27D-8FAC-4C87-BE03-1BD4693DDEE3}" dt="2024-10-13T06:53:19.464" v="295" actId="1036"/>
          <ac:spMkLst>
            <pc:docMk/>
            <pc:sldMk cId="3682144856" sldId="270"/>
            <ac:spMk id="11" creationId="{4E1B6F5F-6931-CFC4-31D7-51C012B5F52C}"/>
          </ac:spMkLst>
        </pc:spChg>
        <pc:spChg chg="add mod">
          <ac:chgData name="Zapušek, Matej" userId="6c9fbb69-aab9-4e3f-81b2-844191b6c4ca" providerId="ADAL" clId="{8A33C27D-8FAC-4C87-BE03-1BD4693DDEE3}" dt="2024-10-13T06:52:42.978" v="256" actId="14100"/>
          <ac:spMkLst>
            <pc:docMk/>
            <pc:sldMk cId="3682144856" sldId="270"/>
            <ac:spMk id="12" creationId="{BC32660A-BA12-58F6-7DBD-590056E84812}"/>
          </ac:spMkLst>
        </pc:spChg>
        <pc:spChg chg="add mod">
          <ac:chgData name="Zapušek, Matej" userId="6c9fbb69-aab9-4e3f-81b2-844191b6c4ca" providerId="ADAL" clId="{8A33C27D-8FAC-4C87-BE03-1BD4693DDEE3}" dt="2024-10-13T06:53:33.286" v="301" actId="1076"/>
          <ac:spMkLst>
            <pc:docMk/>
            <pc:sldMk cId="3682144856" sldId="270"/>
            <ac:spMk id="14" creationId="{213E100E-EC19-8869-20EF-1AF334332DB0}"/>
          </ac:spMkLst>
        </pc:spChg>
        <pc:spChg chg="add mod">
          <ac:chgData name="Zapušek, Matej" userId="6c9fbb69-aab9-4e3f-81b2-844191b6c4ca" providerId="ADAL" clId="{8A33C27D-8FAC-4C87-BE03-1BD4693DDEE3}" dt="2024-10-13T06:53:46.613" v="307" actId="1076"/>
          <ac:spMkLst>
            <pc:docMk/>
            <pc:sldMk cId="3682144856" sldId="270"/>
            <ac:spMk id="15" creationId="{30528B9E-8AA4-9720-AB29-A0EB2A045ACE}"/>
          </ac:spMkLst>
        </pc:spChg>
        <pc:spChg chg="add mod">
          <ac:chgData name="Zapušek, Matej" userId="6c9fbb69-aab9-4e3f-81b2-844191b6c4ca" providerId="ADAL" clId="{8A33C27D-8FAC-4C87-BE03-1BD4693DDEE3}" dt="2024-10-13T06:54:02.203" v="313" actId="1076"/>
          <ac:spMkLst>
            <pc:docMk/>
            <pc:sldMk cId="3682144856" sldId="270"/>
            <ac:spMk id="16" creationId="{09305438-5283-71FE-67BA-DC4413044FC2}"/>
          </ac:spMkLst>
        </pc:spChg>
        <pc:spChg chg="add mod">
          <ac:chgData name="Zapušek, Matej" userId="6c9fbb69-aab9-4e3f-81b2-844191b6c4ca" providerId="ADAL" clId="{8A33C27D-8FAC-4C87-BE03-1BD4693DDEE3}" dt="2024-10-13T06:54:12.227" v="316" actId="14100"/>
          <ac:spMkLst>
            <pc:docMk/>
            <pc:sldMk cId="3682144856" sldId="270"/>
            <ac:spMk id="17" creationId="{AD7C5BF0-E9EC-2402-9389-881D53F554C8}"/>
          </ac:spMkLst>
        </pc:spChg>
        <pc:spChg chg="add mod">
          <ac:chgData name="Zapušek, Matej" userId="6c9fbb69-aab9-4e3f-81b2-844191b6c4ca" providerId="ADAL" clId="{8A33C27D-8FAC-4C87-BE03-1BD4693DDEE3}" dt="2024-10-13T06:54:27.357" v="323" actId="14100"/>
          <ac:spMkLst>
            <pc:docMk/>
            <pc:sldMk cId="3682144856" sldId="270"/>
            <ac:spMk id="18" creationId="{D752FCC4-9098-E470-8464-982F967732BE}"/>
          </ac:spMkLst>
        </pc:spChg>
        <pc:spChg chg="del">
          <ac:chgData name="Zapušek, Matej" userId="6c9fbb69-aab9-4e3f-81b2-844191b6c4ca" providerId="ADAL" clId="{8A33C27D-8FAC-4C87-BE03-1BD4693DDEE3}" dt="2024-10-13T06:51:15.733" v="221" actId="478"/>
          <ac:spMkLst>
            <pc:docMk/>
            <pc:sldMk cId="3682144856" sldId="270"/>
            <ac:spMk id="23" creationId="{33E38954-F061-C89E-AD12-623C2724D2AC}"/>
          </ac:spMkLst>
        </pc:spChg>
        <pc:spChg chg="del">
          <ac:chgData name="Zapušek, Matej" userId="6c9fbb69-aab9-4e3f-81b2-844191b6c4ca" providerId="ADAL" clId="{8A33C27D-8FAC-4C87-BE03-1BD4693DDEE3}" dt="2024-10-13T06:51:16.203" v="222" actId="478"/>
          <ac:spMkLst>
            <pc:docMk/>
            <pc:sldMk cId="3682144856" sldId="270"/>
            <ac:spMk id="24" creationId="{67832712-6D1E-1C4E-C921-B0B31ECE5185}"/>
          </ac:spMkLst>
        </pc:spChg>
        <pc:spChg chg="del">
          <ac:chgData name="Zapušek, Matej" userId="6c9fbb69-aab9-4e3f-81b2-844191b6c4ca" providerId="ADAL" clId="{8A33C27D-8FAC-4C87-BE03-1BD4693DDEE3}" dt="2024-10-13T06:51:17.094" v="223" actId="478"/>
          <ac:spMkLst>
            <pc:docMk/>
            <pc:sldMk cId="3682144856" sldId="270"/>
            <ac:spMk id="25" creationId="{4F9B4DE8-22C2-F91B-D73C-695FC8432D88}"/>
          </ac:spMkLst>
        </pc:spChg>
        <pc:spChg chg="del">
          <ac:chgData name="Zapušek, Matej" userId="6c9fbb69-aab9-4e3f-81b2-844191b6c4ca" providerId="ADAL" clId="{8A33C27D-8FAC-4C87-BE03-1BD4693DDEE3}" dt="2024-10-13T06:51:17.709" v="224" actId="478"/>
          <ac:spMkLst>
            <pc:docMk/>
            <pc:sldMk cId="3682144856" sldId="270"/>
            <ac:spMk id="26" creationId="{1E586EA0-FF3C-9367-0067-9A6B00C2C97E}"/>
          </ac:spMkLst>
        </pc:spChg>
        <pc:spChg chg="del">
          <ac:chgData name="Zapušek, Matej" userId="6c9fbb69-aab9-4e3f-81b2-844191b6c4ca" providerId="ADAL" clId="{8A33C27D-8FAC-4C87-BE03-1BD4693DDEE3}" dt="2024-10-13T06:51:18.109" v="225" actId="478"/>
          <ac:spMkLst>
            <pc:docMk/>
            <pc:sldMk cId="3682144856" sldId="270"/>
            <ac:spMk id="27" creationId="{ED5D84ED-249F-844D-1327-DF5BB564E1E7}"/>
          </ac:spMkLst>
        </pc:spChg>
        <pc:picChg chg="add mod">
          <ac:chgData name="Zapušek, Matej" userId="6c9fbb69-aab9-4e3f-81b2-844191b6c4ca" providerId="ADAL" clId="{8A33C27D-8FAC-4C87-BE03-1BD4693DDEE3}" dt="2024-10-13T06:52:46.845" v="258" actId="1076"/>
          <ac:picMkLst>
            <pc:docMk/>
            <pc:sldMk cId="3682144856" sldId="270"/>
            <ac:picMk id="13" creationId="{414DF5E7-0000-606A-25C0-92D916941BD5}"/>
          </ac:picMkLst>
        </pc:picChg>
      </pc:sldChg>
      <pc:sldChg chg="addSp delSp modSp add mod delAnim">
        <pc:chgData name="Zapušek, Matej" userId="6c9fbb69-aab9-4e3f-81b2-844191b6c4ca" providerId="ADAL" clId="{8A33C27D-8FAC-4C87-BE03-1BD4693DDEE3}" dt="2024-10-13T06:59:41.468" v="648" actId="1076"/>
        <pc:sldMkLst>
          <pc:docMk/>
          <pc:sldMk cId="480244029" sldId="271"/>
        </pc:sldMkLst>
        <pc:spChg chg="add mod">
          <ac:chgData name="Zapušek, Matej" userId="6c9fbb69-aab9-4e3f-81b2-844191b6c4ca" providerId="ADAL" clId="{8A33C27D-8FAC-4C87-BE03-1BD4693DDEE3}" dt="2024-10-13T06:56:15.726" v="396" actId="1076"/>
          <ac:spMkLst>
            <pc:docMk/>
            <pc:sldMk cId="480244029" sldId="271"/>
            <ac:spMk id="2" creationId="{A40DFF5E-87D0-5242-8357-2DC1606D5634}"/>
          </ac:spMkLst>
        </pc:spChg>
        <pc:spChg chg="del">
          <ac:chgData name="Zapušek, Matej" userId="6c9fbb69-aab9-4e3f-81b2-844191b6c4ca" providerId="ADAL" clId="{8A33C27D-8FAC-4C87-BE03-1BD4693DDEE3}" dt="2024-10-13T06:55:16.373" v="365" actId="478"/>
          <ac:spMkLst>
            <pc:docMk/>
            <pc:sldMk cId="480244029" sldId="271"/>
            <ac:spMk id="3" creationId="{53FEE24A-2DB2-4724-96FB-50D63D162E52}"/>
          </ac:spMkLst>
        </pc:spChg>
        <pc:spChg chg="del">
          <ac:chgData name="Zapušek, Matej" userId="6c9fbb69-aab9-4e3f-81b2-844191b6c4ca" providerId="ADAL" clId="{8A33C27D-8FAC-4C87-BE03-1BD4693DDEE3}" dt="2024-10-13T06:55:15.850" v="364" actId="478"/>
          <ac:spMkLst>
            <pc:docMk/>
            <pc:sldMk cId="480244029" sldId="271"/>
            <ac:spMk id="5" creationId="{7D1F3CDA-AFFE-3339-3331-D60A928A72DA}"/>
          </ac:spMkLst>
        </pc:spChg>
        <pc:spChg chg="del">
          <ac:chgData name="Zapušek, Matej" userId="6c9fbb69-aab9-4e3f-81b2-844191b6c4ca" providerId="ADAL" clId="{8A33C27D-8FAC-4C87-BE03-1BD4693DDEE3}" dt="2024-10-13T06:55:15.195" v="363" actId="478"/>
          <ac:spMkLst>
            <pc:docMk/>
            <pc:sldMk cId="480244029" sldId="271"/>
            <ac:spMk id="7" creationId="{6BBDBEB1-CD37-3F51-CEAB-23C393739674}"/>
          </ac:spMkLst>
        </pc:spChg>
        <pc:spChg chg="del">
          <ac:chgData name="Zapušek, Matej" userId="6c9fbb69-aab9-4e3f-81b2-844191b6c4ca" providerId="ADAL" clId="{8A33C27D-8FAC-4C87-BE03-1BD4693DDEE3}" dt="2024-10-13T06:55:14.603" v="362" actId="478"/>
          <ac:spMkLst>
            <pc:docMk/>
            <pc:sldMk cId="480244029" sldId="271"/>
            <ac:spMk id="8" creationId="{C82F5B95-1DF9-7CDD-56C9-F7348B76E20B}"/>
          </ac:spMkLst>
        </pc:spChg>
        <pc:spChg chg="mod">
          <ac:chgData name="Zapušek, Matej" userId="6c9fbb69-aab9-4e3f-81b2-844191b6c4ca" providerId="ADAL" clId="{8A33C27D-8FAC-4C87-BE03-1BD4693DDEE3}" dt="2024-10-13T06:54:51.265" v="353" actId="20577"/>
          <ac:spMkLst>
            <pc:docMk/>
            <pc:sldMk cId="480244029" sldId="271"/>
            <ac:spMk id="9" creationId="{B007E2A8-F610-5992-7A8D-6057D8E3F0F5}"/>
          </ac:spMkLst>
        </pc:spChg>
        <pc:spChg chg="del">
          <ac:chgData name="Zapušek, Matej" userId="6c9fbb69-aab9-4e3f-81b2-844191b6c4ca" providerId="ADAL" clId="{8A33C27D-8FAC-4C87-BE03-1BD4693DDEE3}" dt="2024-10-13T06:55:17.799" v="366" actId="478"/>
          <ac:spMkLst>
            <pc:docMk/>
            <pc:sldMk cId="480244029" sldId="271"/>
            <ac:spMk id="10" creationId="{816CE735-04A1-F3FA-8036-3597540EB2E8}"/>
          </ac:spMkLst>
        </pc:spChg>
        <pc:spChg chg="del mod">
          <ac:chgData name="Zapušek, Matej" userId="6c9fbb69-aab9-4e3f-81b2-844191b6c4ca" providerId="ADAL" clId="{8A33C27D-8FAC-4C87-BE03-1BD4693DDEE3}" dt="2024-10-13T06:55:23.778" v="368" actId="478"/>
          <ac:spMkLst>
            <pc:docMk/>
            <pc:sldMk cId="480244029" sldId="271"/>
            <ac:spMk id="11" creationId="{4E1B6F5F-6931-CFC4-31D7-51C012B5F52C}"/>
          </ac:spMkLst>
        </pc:spChg>
        <pc:spChg chg="del">
          <ac:chgData name="Zapušek, Matej" userId="6c9fbb69-aab9-4e3f-81b2-844191b6c4ca" providerId="ADAL" clId="{8A33C27D-8FAC-4C87-BE03-1BD4693DDEE3}" dt="2024-10-13T06:55:13.420" v="360" actId="478"/>
          <ac:spMkLst>
            <pc:docMk/>
            <pc:sldMk cId="480244029" sldId="271"/>
            <ac:spMk id="12" creationId="{BC32660A-BA12-58F6-7DBD-590056E84812}"/>
          </ac:spMkLst>
        </pc:spChg>
        <pc:spChg chg="del">
          <ac:chgData name="Zapušek, Matej" userId="6c9fbb69-aab9-4e3f-81b2-844191b6c4ca" providerId="ADAL" clId="{8A33C27D-8FAC-4C87-BE03-1BD4693DDEE3}" dt="2024-10-13T06:55:12.727" v="358" actId="478"/>
          <ac:spMkLst>
            <pc:docMk/>
            <pc:sldMk cId="480244029" sldId="271"/>
            <ac:spMk id="14" creationId="{213E100E-EC19-8869-20EF-1AF334332DB0}"/>
          </ac:spMkLst>
        </pc:spChg>
        <pc:spChg chg="del">
          <ac:chgData name="Zapušek, Matej" userId="6c9fbb69-aab9-4e3f-81b2-844191b6c4ca" providerId="ADAL" clId="{8A33C27D-8FAC-4C87-BE03-1BD4693DDEE3}" dt="2024-10-13T06:55:11.932" v="357" actId="478"/>
          <ac:spMkLst>
            <pc:docMk/>
            <pc:sldMk cId="480244029" sldId="271"/>
            <ac:spMk id="15" creationId="{30528B9E-8AA4-9720-AB29-A0EB2A045ACE}"/>
          </ac:spMkLst>
        </pc:spChg>
        <pc:spChg chg="del">
          <ac:chgData name="Zapušek, Matej" userId="6c9fbb69-aab9-4e3f-81b2-844191b6c4ca" providerId="ADAL" clId="{8A33C27D-8FAC-4C87-BE03-1BD4693DDEE3}" dt="2024-10-13T06:55:11.552" v="356" actId="478"/>
          <ac:spMkLst>
            <pc:docMk/>
            <pc:sldMk cId="480244029" sldId="271"/>
            <ac:spMk id="16" creationId="{09305438-5283-71FE-67BA-DC4413044FC2}"/>
          </ac:spMkLst>
        </pc:spChg>
        <pc:spChg chg="del">
          <ac:chgData name="Zapušek, Matej" userId="6c9fbb69-aab9-4e3f-81b2-844191b6c4ca" providerId="ADAL" clId="{8A33C27D-8FAC-4C87-BE03-1BD4693DDEE3}" dt="2024-10-13T06:55:11.091" v="355" actId="478"/>
          <ac:spMkLst>
            <pc:docMk/>
            <pc:sldMk cId="480244029" sldId="271"/>
            <ac:spMk id="17" creationId="{AD7C5BF0-E9EC-2402-9389-881D53F554C8}"/>
          </ac:spMkLst>
        </pc:spChg>
        <pc:spChg chg="del">
          <ac:chgData name="Zapušek, Matej" userId="6c9fbb69-aab9-4e3f-81b2-844191b6c4ca" providerId="ADAL" clId="{8A33C27D-8FAC-4C87-BE03-1BD4693DDEE3}" dt="2024-10-13T06:55:10.761" v="354" actId="478"/>
          <ac:spMkLst>
            <pc:docMk/>
            <pc:sldMk cId="480244029" sldId="271"/>
            <ac:spMk id="18" creationId="{D752FCC4-9098-E470-8464-982F967732BE}"/>
          </ac:spMkLst>
        </pc:spChg>
        <pc:spChg chg="add mod">
          <ac:chgData name="Zapušek, Matej" userId="6c9fbb69-aab9-4e3f-81b2-844191b6c4ca" providerId="ADAL" clId="{8A33C27D-8FAC-4C87-BE03-1BD4693DDEE3}" dt="2024-10-13T06:57:03.098" v="498" actId="20577"/>
          <ac:spMkLst>
            <pc:docMk/>
            <pc:sldMk cId="480244029" sldId="271"/>
            <ac:spMk id="19" creationId="{5920D7A1-4271-C840-E676-88A3172C23AC}"/>
          </ac:spMkLst>
        </pc:spChg>
        <pc:spChg chg="add mod">
          <ac:chgData name="Zapušek, Matej" userId="6c9fbb69-aab9-4e3f-81b2-844191b6c4ca" providerId="ADAL" clId="{8A33C27D-8FAC-4C87-BE03-1BD4693DDEE3}" dt="2024-10-13T06:57:07.272" v="499" actId="1076"/>
          <ac:spMkLst>
            <pc:docMk/>
            <pc:sldMk cId="480244029" sldId="271"/>
            <ac:spMk id="20" creationId="{956A2EE7-1315-2C12-BF8E-13ECE087B523}"/>
          </ac:spMkLst>
        </pc:spChg>
        <pc:spChg chg="add mod">
          <ac:chgData name="Zapušek, Matej" userId="6c9fbb69-aab9-4e3f-81b2-844191b6c4ca" providerId="ADAL" clId="{8A33C27D-8FAC-4C87-BE03-1BD4693DDEE3}" dt="2024-10-13T06:57:44.408" v="516" actId="1076"/>
          <ac:spMkLst>
            <pc:docMk/>
            <pc:sldMk cId="480244029" sldId="271"/>
            <ac:spMk id="21" creationId="{1015A519-1B50-4E45-C022-7AA81A4E4A2D}"/>
          </ac:spMkLst>
        </pc:spChg>
        <pc:spChg chg="add mod">
          <ac:chgData name="Zapušek, Matej" userId="6c9fbb69-aab9-4e3f-81b2-844191b6c4ca" providerId="ADAL" clId="{8A33C27D-8FAC-4C87-BE03-1BD4693DDEE3}" dt="2024-10-13T06:57:24.762" v="507" actId="1076"/>
          <ac:spMkLst>
            <pc:docMk/>
            <pc:sldMk cId="480244029" sldId="271"/>
            <ac:spMk id="22" creationId="{91486AD4-880E-5F2B-03D8-C7633B7CA36D}"/>
          </ac:spMkLst>
        </pc:spChg>
        <pc:spChg chg="add mod">
          <ac:chgData name="Zapušek, Matej" userId="6c9fbb69-aab9-4e3f-81b2-844191b6c4ca" providerId="ADAL" clId="{8A33C27D-8FAC-4C87-BE03-1BD4693DDEE3}" dt="2024-10-13T06:57:42.301" v="515" actId="1076"/>
          <ac:spMkLst>
            <pc:docMk/>
            <pc:sldMk cId="480244029" sldId="271"/>
            <ac:spMk id="23" creationId="{A76FEF8C-1B0D-EC6C-684A-2A9CF7D7E167}"/>
          </ac:spMkLst>
        </pc:spChg>
        <pc:spChg chg="add mod">
          <ac:chgData name="Zapušek, Matej" userId="6c9fbb69-aab9-4e3f-81b2-844191b6c4ca" providerId="ADAL" clId="{8A33C27D-8FAC-4C87-BE03-1BD4693DDEE3}" dt="2024-10-13T06:57:40.957" v="514" actId="1076"/>
          <ac:spMkLst>
            <pc:docMk/>
            <pc:sldMk cId="480244029" sldId="271"/>
            <ac:spMk id="24" creationId="{58412E62-45D5-EF03-1549-09BF323F0A47}"/>
          </ac:spMkLst>
        </pc:spChg>
        <pc:spChg chg="add mod">
          <ac:chgData name="Zapušek, Matej" userId="6c9fbb69-aab9-4e3f-81b2-844191b6c4ca" providerId="ADAL" clId="{8A33C27D-8FAC-4C87-BE03-1BD4693DDEE3}" dt="2024-10-13T06:57:51.445" v="518" actId="1076"/>
          <ac:spMkLst>
            <pc:docMk/>
            <pc:sldMk cId="480244029" sldId="271"/>
            <ac:spMk id="25" creationId="{5ED90B12-2B26-F7B5-A43C-9D357AB1E290}"/>
          </ac:spMkLst>
        </pc:spChg>
        <pc:spChg chg="add mod">
          <ac:chgData name="Zapušek, Matej" userId="6c9fbb69-aab9-4e3f-81b2-844191b6c4ca" providerId="ADAL" clId="{8A33C27D-8FAC-4C87-BE03-1BD4693DDEE3}" dt="2024-10-13T06:58:18.459" v="591" actId="20577"/>
          <ac:spMkLst>
            <pc:docMk/>
            <pc:sldMk cId="480244029" sldId="271"/>
            <ac:spMk id="26" creationId="{47BF1C3C-1758-CAB7-8930-FE3A76638A89}"/>
          </ac:spMkLst>
        </pc:spChg>
        <pc:spChg chg="add mod">
          <ac:chgData name="Zapušek, Matej" userId="6c9fbb69-aab9-4e3f-81b2-844191b6c4ca" providerId="ADAL" clId="{8A33C27D-8FAC-4C87-BE03-1BD4693DDEE3}" dt="2024-10-13T06:58:14.128" v="589" actId="20577"/>
          <ac:spMkLst>
            <pc:docMk/>
            <pc:sldMk cId="480244029" sldId="271"/>
            <ac:spMk id="27" creationId="{BA4D868C-6F50-63C8-09AA-FD153B66264C}"/>
          </ac:spMkLst>
        </pc:spChg>
        <pc:spChg chg="add mod">
          <ac:chgData name="Zapušek, Matej" userId="6c9fbb69-aab9-4e3f-81b2-844191b6c4ca" providerId="ADAL" clId="{8A33C27D-8FAC-4C87-BE03-1BD4693DDEE3}" dt="2024-10-13T06:58:31.757" v="595" actId="1076"/>
          <ac:spMkLst>
            <pc:docMk/>
            <pc:sldMk cId="480244029" sldId="271"/>
            <ac:spMk id="28" creationId="{E33766C5-7B9B-BA3D-EB83-B391FFEC96C2}"/>
          </ac:spMkLst>
        </pc:spChg>
        <pc:spChg chg="add mod">
          <ac:chgData name="Zapušek, Matej" userId="6c9fbb69-aab9-4e3f-81b2-844191b6c4ca" providerId="ADAL" clId="{8A33C27D-8FAC-4C87-BE03-1BD4693DDEE3}" dt="2024-10-13T06:59:25.979" v="643" actId="1076"/>
          <ac:spMkLst>
            <pc:docMk/>
            <pc:sldMk cId="480244029" sldId="271"/>
            <ac:spMk id="29" creationId="{6FEAAD91-5014-4120-570A-D828364C05FC}"/>
          </ac:spMkLst>
        </pc:spChg>
        <pc:spChg chg="add mod">
          <ac:chgData name="Zapušek, Matej" userId="6c9fbb69-aab9-4e3f-81b2-844191b6c4ca" providerId="ADAL" clId="{8A33C27D-8FAC-4C87-BE03-1BD4693DDEE3}" dt="2024-10-13T06:58:48.409" v="609" actId="20577"/>
          <ac:spMkLst>
            <pc:docMk/>
            <pc:sldMk cId="480244029" sldId="271"/>
            <ac:spMk id="30" creationId="{D742E074-8F7A-847A-F422-32F6D36D2A0D}"/>
          </ac:spMkLst>
        </pc:spChg>
        <pc:spChg chg="add mod">
          <ac:chgData name="Zapušek, Matej" userId="6c9fbb69-aab9-4e3f-81b2-844191b6c4ca" providerId="ADAL" clId="{8A33C27D-8FAC-4C87-BE03-1BD4693DDEE3}" dt="2024-10-13T06:59:29.065" v="644" actId="1076"/>
          <ac:spMkLst>
            <pc:docMk/>
            <pc:sldMk cId="480244029" sldId="271"/>
            <ac:spMk id="31" creationId="{75DA45DB-3FA9-10CF-292E-8FB7261CDF92}"/>
          </ac:spMkLst>
        </pc:spChg>
        <pc:spChg chg="add mod">
          <ac:chgData name="Zapušek, Matej" userId="6c9fbb69-aab9-4e3f-81b2-844191b6c4ca" providerId="ADAL" clId="{8A33C27D-8FAC-4C87-BE03-1BD4693DDEE3}" dt="2024-10-13T06:59:41.468" v="648" actId="1076"/>
          <ac:spMkLst>
            <pc:docMk/>
            <pc:sldMk cId="480244029" sldId="271"/>
            <ac:spMk id="32" creationId="{B3478959-1C09-A580-45AD-66B051A2DADA}"/>
          </ac:spMkLst>
        </pc:spChg>
        <pc:picChg chg="del">
          <ac:chgData name="Zapušek, Matej" userId="6c9fbb69-aab9-4e3f-81b2-844191b6c4ca" providerId="ADAL" clId="{8A33C27D-8FAC-4C87-BE03-1BD4693DDEE3}" dt="2024-10-13T06:55:13.105" v="359" actId="478"/>
          <ac:picMkLst>
            <pc:docMk/>
            <pc:sldMk cId="480244029" sldId="271"/>
            <ac:picMk id="13" creationId="{414DF5E7-0000-606A-25C0-92D916941BD5}"/>
          </ac:picMkLst>
        </pc:picChg>
      </pc:sldChg>
      <pc:sldChg chg="addSp delSp modSp add mod ord delAnim">
        <pc:chgData name="Zapušek, Matej" userId="6c9fbb69-aab9-4e3f-81b2-844191b6c4ca" providerId="ADAL" clId="{8A33C27D-8FAC-4C87-BE03-1BD4693DDEE3}" dt="2024-10-13T07:01:39.792" v="761" actId="1036"/>
        <pc:sldMkLst>
          <pc:docMk/>
          <pc:sldMk cId="883635486" sldId="272"/>
        </pc:sldMkLst>
        <pc:spChg chg="add mod">
          <ac:chgData name="Zapušek, Matej" userId="6c9fbb69-aab9-4e3f-81b2-844191b6c4ca" providerId="ADAL" clId="{8A33C27D-8FAC-4C87-BE03-1BD4693DDEE3}" dt="2024-10-13T07:01:19.553" v="745" actId="14100"/>
          <ac:spMkLst>
            <pc:docMk/>
            <pc:sldMk cId="883635486" sldId="272"/>
            <ac:spMk id="2" creationId="{26FADEC5-69EE-8C14-5E13-0BD7C013AEEF}"/>
          </ac:spMkLst>
        </pc:spChg>
        <pc:spChg chg="del">
          <ac:chgData name="Zapušek, Matej" userId="6c9fbb69-aab9-4e3f-81b2-844191b6c4ca" providerId="ADAL" clId="{8A33C27D-8FAC-4C87-BE03-1BD4693DDEE3}" dt="2024-10-13T07:00:21.385" v="666" actId="478"/>
          <ac:spMkLst>
            <pc:docMk/>
            <pc:sldMk cId="883635486" sldId="272"/>
            <ac:spMk id="3" creationId="{53FEE24A-2DB2-4724-96FB-50D63D162E52}"/>
          </ac:spMkLst>
        </pc:spChg>
        <pc:spChg chg="del">
          <ac:chgData name="Zapušek, Matej" userId="6c9fbb69-aab9-4e3f-81b2-844191b6c4ca" providerId="ADAL" clId="{8A33C27D-8FAC-4C87-BE03-1BD4693DDEE3}" dt="2024-10-13T07:00:21.760" v="667" actId="478"/>
          <ac:spMkLst>
            <pc:docMk/>
            <pc:sldMk cId="883635486" sldId="272"/>
            <ac:spMk id="5" creationId="{7D1F3CDA-AFFE-3339-3331-D60A928A72DA}"/>
          </ac:spMkLst>
        </pc:spChg>
        <pc:spChg chg="del">
          <ac:chgData name="Zapušek, Matej" userId="6c9fbb69-aab9-4e3f-81b2-844191b6c4ca" providerId="ADAL" clId="{8A33C27D-8FAC-4C87-BE03-1BD4693DDEE3}" dt="2024-10-13T07:00:22.221" v="668" actId="478"/>
          <ac:spMkLst>
            <pc:docMk/>
            <pc:sldMk cId="883635486" sldId="272"/>
            <ac:spMk id="7" creationId="{6BBDBEB1-CD37-3F51-CEAB-23C393739674}"/>
          </ac:spMkLst>
        </pc:spChg>
        <pc:spChg chg="del">
          <ac:chgData name="Zapušek, Matej" userId="6c9fbb69-aab9-4e3f-81b2-844191b6c4ca" providerId="ADAL" clId="{8A33C27D-8FAC-4C87-BE03-1BD4693DDEE3}" dt="2024-10-13T07:00:22.691" v="669" actId="478"/>
          <ac:spMkLst>
            <pc:docMk/>
            <pc:sldMk cId="883635486" sldId="272"/>
            <ac:spMk id="8" creationId="{C82F5B95-1DF9-7CDD-56C9-F7348B76E20B}"/>
          </ac:spMkLst>
        </pc:spChg>
        <pc:spChg chg="mod">
          <ac:chgData name="Zapušek, Matej" userId="6c9fbb69-aab9-4e3f-81b2-844191b6c4ca" providerId="ADAL" clId="{8A33C27D-8FAC-4C87-BE03-1BD4693DDEE3}" dt="2024-10-13T07:00:05.926" v="663" actId="20577"/>
          <ac:spMkLst>
            <pc:docMk/>
            <pc:sldMk cId="883635486" sldId="272"/>
            <ac:spMk id="9" creationId="{B007E2A8-F610-5992-7A8D-6057D8E3F0F5}"/>
          </ac:spMkLst>
        </pc:spChg>
        <pc:spChg chg="del">
          <ac:chgData name="Zapušek, Matej" userId="6c9fbb69-aab9-4e3f-81b2-844191b6c4ca" providerId="ADAL" clId="{8A33C27D-8FAC-4C87-BE03-1BD4693DDEE3}" dt="2024-10-13T07:00:23.535" v="670" actId="478"/>
          <ac:spMkLst>
            <pc:docMk/>
            <pc:sldMk cId="883635486" sldId="272"/>
            <ac:spMk id="10" creationId="{816CE735-04A1-F3FA-8036-3597540EB2E8}"/>
          </ac:spMkLst>
        </pc:spChg>
        <pc:spChg chg="mod">
          <ac:chgData name="Zapušek, Matej" userId="6c9fbb69-aab9-4e3f-81b2-844191b6c4ca" providerId="ADAL" clId="{8A33C27D-8FAC-4C87-BE03-1BD4693DDEE3}" dt="2024-10-13T07:01:39.792" v="761" actId="1036"/>
          <ac:spMkLst>
            <pc:docMk/>
            <pc:sldMk cId="883635486" sldId="272"/>
            <ac:spMk id="11" creationId="{4E1B6F5F-6931-CFC4-31D7-51C012B5F52C}"/>
          </ac:spMkLst>
        </pc:spChg>
        <pc:spChg chg="del">
          <ac:chgData name="Zapušek, Matej" userId="6c9fbb69-aab9-4e3f-81b2-844191b6c4ca" providerId="ADAL" clId="{8A33C27D-8FAC-4C87-BE03-1BD4693DDEE3}" dt="2024-10-13T07:00:24.364" v="671" actId="478"/>
          <ac:spMkLst>
            <pc:docMk/>
            <pc:sldMk cId="883635486" sldId="272"/>
            <ac:spMk id="12" creationId="{BC32660A-BA12-58F6-7DBD-590056E84812}"/>
          </ac:spMkLst>
        </pc:spChg>
        <pc:spChg chg="del">
          <ac:chgData name="Zapušek, Matej" userId="6c9fbb69-aab9-4e3f-81b2-844191b6c4ca" providerId="ADAL" clId="{8A33C27D-8FAC-4C87-BE03-1BD4693DDEE3}" dt="2024-10-13T07:00:46.105" v="723" actId="478"/>
          <ac:spMkLst>
            <pc:docMk/>
            <pc:sldMk cId="883635486" sldId="272"/>
            <ac:spMk id="14" creationId="{213E100E-EC19-8869-20EF-1AF334332DB0}"/>
          </ac:spMkLst>
        </pc:spChg>
        <pc:spChg chg="del">
          <ac:chgData name="Zapušek, Matej" userId="6c9fbb69-aab9-4e3f-81b2-844191b6c4ca" providerId="ADAL" clId="{8A33C27D-8FAC-4C87-BE03-1BD4693DDEE3}" dt="2024-10-13T07:00:43.196" v="719" actId="478"/>
          <ac:spMkLst>
            <pc:docMk/>
            <pc:sldMk cId="883635486" sldId="272"/>
            <ac:spMk id="15" creationId="{30528B9E-8AA4-9720-AB29-A0EB2A045ACE}"/>
          </ac:spMkLst>
        </pc:spChg>
        <pc:spChg chg="del">
          <ac:chgData name="Zapušek, Matej" userId="6c9fbb69-aab9-4e3f-81b2-844191b6c4ca" providerId="ADAL" clId="{8A33C27D-8FAC-4C87-BE03-1BD4693DDEE3}" dt="2024-10-13T07:00:43.786" v="720" actId="478"/>
          <ac:spMkLst>
            <pc:docMk/>
            <pc:sldMk cId="883635486" sldId="272"/>
            <ac:spMk id="16" creationId="{09305438-5283-71FE-67BA-DC4413044FC2}"/>
          </ac:spMkLst>
        </pc:spChg>
        <pc:spChg chg="del">
          <ac:chgData name="Zapušek, Matej" userId="6c9fbb69-aab9-4e3f-81b2-844191b6c4ca" providerId="ADAL" clId="{8A33C27D-8FAC-4C87-BE03-1BD4693DDEE3}" dt="2024-10-13T07:00:44.279" v="721" actId="478"/>
          <ac:spMkLst>
            <pc:docMk/>
            <pc:sldMk cId="883635486" sldId="272"/>
            <ac:spMk id="17" creationId="{AD7C5BF0-E9EC-2402-9389-881D53F554C8}"/>
          </ac:spMkLst>
        </pc:spChg>
        <pc:spChg chg="del">
          <ac:chgData name="Zapušek, Matej" userId="6c9fbb69-aab9-4e3f-81b2-844191b6c4ca" providerId="ADAL" clId="{8A33C27D-8FAC-4C87-BE03-1BD4693DDEE3}" dt="2024-10-13T07:00:44.671" v="722" actId="478"/>
          <ac:spMkLst>
            <pc:docMk/>
            <pc:sldMk cId="883635486" sldId="272"/>
            <ac:spMk id="18" creationId="{D752FCC4-9098-E470-8464-982F967732BE}"/>
          </ac:spMkLst>
        </pc:spChg>
        <pc:spChg chg="add mod">
          <ac:chgData name="Zapušek, Matej" userId="6c9fbb69-aab9-4e3f-81b2-844191b6c4ca" providerId="ADAL" clId="{8A33C27D-8FAC-4C87-BE03-1BD4693DDEE3}" dt="2024-10-13T07:01:31.936" v="748" actId="1076"/>
          <ac:spMkLst>
            <pc:docMk/>
            <pc:sldMk cId="883635486" sldId="272"/>
            <ac:spMk id="19" creationId="{08F50EAA-22B2-DA8B-1AE8-B8E1C65A74B3}"/>
          </ac:spMkLst>
        </pc:spChg>
        <pc:picChg chg="del">
          <ac:chgData name="Zapušek, Matej" userId="6c9fbb69-aab9-4e3f-81b2-844191b6c4ca" providerId="ADAL" clId="{8A33C27D-8FAC-4C87-BE03-1BD4693DDEE3}" dt="2024-10-13T07:00:24.759" v="672" actId="478"/>
          <ac:picMkLst>
            <pc:docMk/>
            <pc:sldMk cId="883635486" sldId="272"/>
            <ac:picMk id="13" creationId="{414DF5E7-0000-606A-25C0-92D916941BD5}"/>
          </ac:picMkLst>
        </pc:picChg>
      </pc:sldChg>
      <pc:sldChg chg="addSp delSp modSp add mod">
        <pc:chgData name="Zapušek, Matej" userId="6c9fbb69-aab9-4e3f-81b2-844191b6c4ca" providerId="ADAL" clId="{8A33C27D-8FAC-4C87-BE03-1BD4693DDEE3}" dt="2024-10-13T07:05:56.262" v="801" actId="20577"/>
        <pc:sldMkLst>
          <pc:docMk/>
          <pc:sldMk cId="3592337681" sldId="273"/>
        </pc:sldMkLst>
        <pc:spChg chg="del">
          <ac:chgData name="Zapušek, Matej" userId="6c9fbb69-aab9-4e3f-81b2-844191b6c4ca" providerId="ADAL" clId="{8A33C27D-8FAC-4C87-BE03-1BD4693DDEE3}" dt="2024-10-13T07:03:32.966" v="793" actId="478"/>
          <ac:spMkLst>
            <pc:docMk/>
            <pc:sldMk cId="3592337681" sldId="273"/>
            <ac:spMk id="2" creationId="{520CE488-19AA-4452-D486-7D65946F7471}"/>
          </ac:spMkLst>
        </pc:spChg>
        <pc:spChg chg="add mod">
          <ac:chgData name="Zapušek, Matej" userId="6c9fbb69-aab9-4e3f-81b2-844191b6c4ca" providerId="ADAL" clId="{8A33C27D-8FAC-4C87-BE03-1BD4693DDEE3}" dt="2024-10-13T07:03:50.264" v="799" actId="1076"/>
          <ac:spMkLst>
            <pc:docMk/>
            <pc:sldMk cId="3592337681" sldId="273"/>
            <ac:spMk id="3" creationId="{D3F3687D-4BE2-738E-37B0-4F1EC2CF659E}"/>
          </ac:spMkLst>
        </pc:spChg>
        <pc:spChg chg="mod">
          <ac:chgData name="Zapušek, Matej" userId="6c9fbb69-aab9-4e3f-81b2-844191b6c4ca" providerId="ADAL" clId="{8A33C27D-8FAC-4C87-BE03-1BD4693DDEE3}" dt="2024-10-13T07:02:53.098" v="785" actId="20577"/>
          <ac:spMkLst>
            <pc:docMk/>
            <pc:sldMk cId="3592337681" sldId="273"/>
            <ac:spMk id="9" creationId="{285B4C4A-37C1-1C1A-7C0D-95C8BE42CE2F}"/>
          </ac:spMkLst>
        </pc:spChg>
        <pc:spChg chg="mod">
          <ac:chgData name="Zapušek, Matej" userId="6c9fbb69-aab9-4e3f-81b2-844191b6c4ca" providerId="ADAL" clId="{8A33C27D-8FAC-4C87-BE03-1BD4693DDEE3}" dt="2024-10-13T07:05:56.262" v="801" actId="20577"/>
          <ac:spMkLst>
            <pc:docMk/>
            <pc:sldMk cId="3592337681" sldId="273"/>
            <ac:spMk id="11" creationId="{8CA911A8-5FC7-B2C2-DA35-68E1B6B4F75C}"/>
          </ac:spMkLst>
        </pc:spChg>
        <pc:spChg chg="del">
          <ac:chgData name="Zapušek, Matej" userId="6c9fbb69-aab9-4e3f-81b2-844191b6c4ca" providerId="ADAL" clId="{8A33C27D-8FAC-4C87-BE03-1BD4693DDEE3}" dt="2024-10-13T07:03:33.657" v="794" actId="478"/>
          <ac:spMkLst>
            <pc:docMk/>
            <pc:sldMk cId="3592337681" sldId="273"/>
            <ac:spMk id="19" creationId="{A7F65905-CD95-9F08-05F5-522C580393E4}"/>
          </ac:spMkLst>
        </pc:spChg>
      </pc:sldChg>
      <pc:sldChg chg="add del">
        <pc:chgData name="Zapušek, Matej" userId="6c9fbb69-aab9-4e3f-81b2-844191b6c4ca" providerId="ADAL" clId="{8A33C27D-8FAC-4C87-BE03-1BD4693DDEE3}" dt="2024-10-13T07:06:15.196" v="803" actId="47"/>
        <pc:sldMkLst>
          <pc:docMk/>
          <pc:sldMk cId="150984874" sldId="274"/>
        </pc:sldMkLst>
      </pc:sldChg>
      <pc:sldChg chg="addSp delSp modSp add mod ord">
        <pc:chgData name="Zapušek, Matej" userId="6c9fbb69-aab9-4e3f-81b2-844191b6c4ca" providerId="ADAL" clId="{8A33C27D-8FAC-4C87-BE03-1BD4693DDEE3}" dt="2024-10-13T07:10:57.917" v="1018" actId="1076"/>
        <pc:sldMkLst>
          <pc:docMk/>
          <pc:sldMk cId="2013771141" sldId="274"/>
        </pc:sldMkLst>
        <pc:spChg chg="mod">
          <ac:chgData name="Zapušek, Matej" userId="6c9fbb69-aab9-4e3f-81b2-844191b6c4ca" providerId="ADAL" clId="{8A33C27D-8FAC-4C87-BE03-1BD4693DDEE3}" dt="2024-10-13T07:09:56.372" v="1000" actId="1036"/>
          <ac:spMkLst>
            <pc:docMk/>
            <pc:sldMk cId="2013771141" sldId="274"/>
            <ac:spMk id="2" creationId="{4542099F-947F-D188-2458-2CE5DAC6EA5B}"/>
          </ac:spMkLst>
        </pc:spChg>
        <pc:spChg chg="add mod">
          <ac:chgData name="Zapušek, Matej" userId="6c9fbb69-aab9-4e3f-81b2-844191b6c4ca" providerId="ADAL" clId="{8A33C27D-8FAC-4C87-BE03-1BD4693DDEE3}" dt="2024-10-13T07:09:56.372" v="1000" actId="1036"/>
          <ac:spMkLst>
            <pc:docMk/>
            <pc:sldMk cId="2013771141" sldId="274"/>
            <ac:spMk id="3" creationId="{4AA5B3AD-082F-1708-67A0-89B105A0AB56}"/>
          </ac:spMkLst>
        </pc:spChg>
        <pc:spChg chg="add mod">
          <ac:chgData name="Zapušek, Matej" userId="6c9fbb69-aab9-4e3f-81b2-844191b6c4ca" providerId="ADAL" clId="{8A33C27D-8FAC-4C87-BE03-1BD4693DDEE3}" dt="2024-10-13T07:09:56.372" v="1000" actId="1036"/>
          <ac:spMkLst>
            <pc:docMk/>
            <pc:sldMk cId="2013771141" sldId="274"/>
            <ac:spMk id="5" creationId="{13F66A7E-7D0C-5498-F20C-DB18735C9453}"/>
          </ac:spMkLst>
        </pc:spChg>
        <pc:spChg chg="mod">
          <ac:chgData name="Zapušek, Matej" userId="6c9fbb69-aab9-4e3f-81b2-844191b6c4ca" providerId="ADAL" clId="{8A33C27D-8FAC-4C87-BE03-1BD4693DDEE3}" dt="2024-10-13T07:10:21.266" v="1008"/>
          <ac:spMkLst>
            <pc:docMk/>
            <pc:sldMk cId="2013771141" sldId="274"/>
            <ac:spMk id="6" creationId="{EC1738C3-BD87-0804-8F50-BBFB239785F7}"/>
          </ac:spMkLst>
        </pc:spChg>
        <pc:spChg chg="add mod">
          <ac:chgData name="Zapušek, Matej" userId="6c9fbb69-aab9-4e3f-81b2-844191b6c4ca" providerId="ADAL" clId="{8A33C27D-8FAC-4C87-BE03-1BD4693DDEE3}" dt="2024-10-13T07:08:15.036" v="914" actId="1076"/>
          <ac:spMkLst>
            <pc:docMk/>
            <pc:sldMk cId="2013771141" sldId="274"/>
            <ac:spMk id="7" creationId="{C6488576-CE73-51F0-A133-32970D9C9B0D}"/>
          </ac:spMkLst>
        </pc:spChg>
        <pc:spChg chg="add mod">
          <ac:chgData name="Zapušek, Matej" userId="6c9fbb69-aab9-4e3f-81b2-844191b6c4ca" providerId="ADAL" clId="{8A33C27D-8FAC-4C87-BE03-1BD4693DDEE3}" dt="2024-10-13T07:09:56.372" v="1000" actId="1036"/>
          <ac:spMkLst>
            <pc:docMk/>
            <pc:sldMk cId="2013771141" sldId="274"/>
            <ac:spMk id="8" creationId="{3A668ED9-F5BA-E2ED-B8B3-702BABE800DF}"/>
          </ac:spMkLst>
        </pc:spChg>
        <pc:spChg chg="mod">
          <ac:chgData name="Zapušek, Matej" userId="6c9fbb69-aab9-4e3f-81b2-844191b6c4ca" providerId="ADAL" clId="{8A33C27D-8FAC-4C87-BE03-1BD4693DDEE3}" dt="2024-10-13T07:09:39.980" v="964" actId="1036"/>
          <ac:spMkLst>
            <pc:docMk/>
            <pc:sldMk cId="2013771141" sldId="274"/>
            <ac:spMk id="9" creationId="{30EEE164-B7A8-F18C-DC48-0762C853549E}"/>
          </ac:spMkLst>
        </pc:spChg>
        <pc:spChg chg="add mod">
          <ac:chgData name="Zapušek, Matej" userId="6c9fbb69-aab9-4e3f-81b2-844191b6c4ca" providerId="ADAL" clId="{8A33C27D-8FAC-4C87-BE03-1BD4693DDEE3}" dt="2024-10-13T07:10:00.016" v="1001" actId="1076"/>
          <ac:spMkLst>
            <pc:docMk/>
            <pc:sldMk cId="2013771141" sldId="274"/>
            <ac:spMk id="10" creationId="{8CB84647-ABEA-D3D8-464E-0B93AB367804}"/>
          </ac:spMkLst>
        </pc:spChg>
        <pc:spChg chg="add mod">
          <ac:chgData name="Zapušek, Matej" userId="6c9fbb69-aab9-4e3f-81b2-844191b6c4ca" providerId="ADAL" clId="{8A33C27D-8FAC-4C87-BE03-1BD4693DDEE3}" dt="2024-10-13T07:09:56.372" v="1000" actId="1036"/>
          <ac:spMkLst>
            <pc:docMk/>
            <pc:sldMk cId="2013771141" sldId="274"/>
            <ac:spMk id="11" creationId="{3FD66BBE-6E1B-BAFB-B0EC-290532552076}"/>
          </ac:spMkLst>
        </pc:spChg>
        <pc:spChg chg="add mod">
          <ac:chgData name="Zapušek, Matej" userId="6c9fbb69-aab9-4e3f-81b2-844191b6c4ca" providerId="ADAL" clId="{8A33C27D-8FAC-4C87-BE03-1BD4693DDEE3}" dt="2024-10-13T07:09:56.372" v="1000" actId="1036"/>
          <ac:spMkLst>
            <pc:docMk/>
            <pc:sldMk cId="2013771141" sldId="274"/>
            <ac:spMk id="12" creationId="{ED61DF18-52FE-6A7E-E273-61644DB4D761}"/>
          </ac:spMkLst>
        </pc:spChg>
        <pc:spChg chg="add mod">
          <ac:chgData name="Zapušek, Matej" userId="6c9fbb69-aab9-4e3f-81b2-844191b6c4ca" providerId="ADAL" clId="{8A33C27D-8FAC-4C87-BE03-1BD4693DDEE3}" dt="2024-10-13T07:10:04.247" v="1002" actId="1076"/>
          <ac:spMkLst>
            <pc:docMk/>
            <pc:sldMk cId="2013771141" sldId="274"/>
            <ac:spMk id="13" creationId="{78480B8D-6EB8-89A0-47F1-D1E17807F88F}"/>
          </ac:spMkLst>
        </pc:spChg>
        <pc:spChg chg="add mod">
          <ac:chgData name="Zapušek, Matej" userId="6c9fbb69-aab9-4e3f-81b2-844191b6c4ca" providerId="ADAL" clId="{8A33C27D-8FAC-4C87-BE03-1BD4693DDEE3}" dt="2024-10-13T07:10:09.378" v="1004" actId="1076"/>
          <ac:spMkLst>
            <pc:docMk/>
            <pc:sldMk cId="2013771141" sldId="274"/>
            <ac:spMk id="14" creationId="{81443F65-229D-9A6C-22A5-40B624734F18}"/>
          </ac:spMkLst>
        </pc:spChg>
        <pc:spChg chg="add mod">
          <ac:chgData name="Zapušek, Matej" userId="6c9fbb69-aab9-4e3f-81b2-844191b6c4ca" providerId="ADAL" clId="{8A33C27D-8FAC-4C87-BE03-1BD4693DDEE3}" dt="2024-10-13T07:10:57.917" v="1018" actId="1076"/>
          <ac:spMkLst>
            <pc:docMk/>
            <pc:sldMk cId="2013771141" sldId="274"/>
            <ac:spMk id="16" creationId="{E1E05953-FDBD-5AE8-3890-BB2E5226CB11}"/>
          </ac:spMkLst>
        </pc:spChg>
        <pc:spChg chg="mod">
          <ac:chgData name="Zapušek, Matej" userId="6c9fbb69-aab9-4e3f-81b2-844191b6c4ca" providerId="ADAL" clId="{8A33C27D-8FAC-4C87-BE03-1BD4693DDEE3}" dt="2024-10-13T07:09:56.372" v="1000" actId="1036"/>
          <ac:spMkLst>
            <pc:docMk/>
            <pc:sldMk cId="2013771141" sldId="274"/>
            <ac:spMk id="19" creationId="{D06C1750-1372-4DB2-D882-241E24D4F0D5}"/>
          </ac:spMkLst>
        </pc:spChg>
        <pc:spChg chg="mod">
          <ac:chgData name="Zapušek, Matej" userId="6c9fbb69-aab9-4e3f-81b2-844191b6c4ca" providerId="ADAL" clId="{8A33C27D-8FAC-4C87-BE03-1BD4693DDEE3}" dt="2024-10-13T07:09:56.372" v="1000" actId="1036"/>
          <ac:spMkLst>
            <pc:docMk/>
            <pc:sldMk cId="2013771141" sldId="274"/>
            <ac:spMk id="20" creationId="{B8C80492-0066-0C58-8408-1C1F1501C721}"/>
          </ac:spMkLst>
        </pc:spChg>
        <pc:spChg chg="del">
          <ac:chgData name="Zapušek, Matej" userId="6c9fbb69-aab9-4e3f-81b2-844191b6c4ca" providerId="ADAL" clId="{8A33C27D-8FAC-4C87-BE03-1BD4693DDEE3}" dt="2024-10-13T07:07:04.673" v="885" actId="478"/>
          <ac:spMkLst>
            <pc:docMk/>
            <pc:sldMk cId="2013771141" sldId="274"/>
            <ac:spMk id="21" creationId="{E05938AE-5DF1-44E0-110C-336F30B04220}"/>
          </ac:spMkLst>
        </pc:spChg>
        <pc:spChg chg="del">
          <ac:chgData name="Zapušek, Matej" userId="6c9fbb69-aab9-4e3f-81b2-844191b6c4ca" providerId="ADAL" clId="{8A33C27D-8FAC-4C87-BE03-1BD4693DDEE3}" dt="2024-10-13T07:07:03.305" v="882" actId="478"/>
          <ac:spMkLst>
            <pc:docMk/>
            <pc:sldMk cId="2013771141" sldId="274"/>
            <ac:spMk id="22" creationId="{0D3DE8BE-5D04-D141-68AA-9B8BA0570A23}"/>
          </ac:spMkLst>
        </pc:spChg>
        <pc:spChg chg="del">
          <ac:chgData name="Zapušek, Matej" userId="6c9fbb69-aab9-4e3f-81b2-844191b6c4ca" providerId="ADAL" clId="{8A33C27D-8FAC-4C87-BE03-1BD4693DDEE3}" dt="2024-10-13T07:07:03.824" v="883" actId="478"/>
          <ac:spMkLst>
            <pc:docMk/>
            <pc:sldMk cId="2013771141" sldId="274"/>
            <ac:spMk id="23" creationId="{38ABDD92-D59C-2C63-94E0-D1BA9FDD33FF}"/>
          </ac:spMkLst>
        </pc:spChg>
        <pc:spChg chg="del">
          <ac:chgData name="Zapušek, Matej" userId="6c9fbb69-aab9-4e3f-81b2-844191b6c4ca" providerId="ADAL" clId="{8A33C27D-8FAC-4C87-BE03-1BD4693DDEE3}" dt="2024-10-13T07:07:04.273" v="884" actId="478"/>
          <ac:spMkLst>
            <pc:docMk/>
            <pc:sldMk cId="2013771141" sldId="274"/>
            <ac:spMk id="24" creationId="{6818A65A-D44F-7CFF-CF86-ACFED5D9E706}"/>
          </ac:spMkLst>
        </pc:spChg>
        <pc:spChg chg="mod">
          <ac:chgData name="Zapušek, Matej" userId="6c9fbb69-aab9-4e3f-81b2-844191b6c4ca" providerId="ADAL" clId="{8A33C27D-8FAC-4C87-BE03-1BD4693DDEE3}" dt="2024-10-13T07:09:56.372" v="1000" actId="1036"/>
          <ac:spMkLst>
            <pc:docMk/>
            <pc:sldMk cId="2013771141" sldId="274"/>
            <ac:spMk id="25" creationId="{DD8F8141-1723-E32E-76CC-43DAF1F70B92}"/>
          </ac:spMkLst>
        </pc:spChg>
        <pc:spChg chg="mod">
          <ac:chgData name="Zapušek, Matej" userId="6c9fbb69-aab9-4e3f-81b2-844191b6c4ca" providerId="ADAL" clId="{8A33C27D-8FAC-4C87-BE03-1BD4693DDEE3}" dt="2024-10-13T07:09:56.372" v="1000" actId="1036"/>
          <ac:spMkLst>
            <pc:docMk/>
            <pc:sldMk cId="2013771141" sldId="274"/>
            <ac:spMk id="26" creationId="{F5E568E8-AAC7-C099-1EAB-1CEF1D33EB4D}"/>
          </ac:spMkLst>
        </pc:spChg>
        <pc:spChg chg="mod">
          <ac:chgData name="Zapušek, Matej" userId="6c9fbb69-aab9-4e3f-81b2-844191b6c4ca" providerId="ADAL" clId="{8A33C27D-8FAC-4C87-BE03-1BD4693DDEE3}" dt="2024-10-13T07:09:56.372" v="1000" actId="1036"/>
          <ac:spMkLst>
            <pc:docMk/>
            <pc:sldMk cId="2013771141" sldId="274"/>
            <ac:spMk id="27" creationId="{07AB8F84-D22F-D12A-05F8-7E3ED56E923F}"/>
          </ac:spMkLst>
        </pc:spChg>
        <pc:spChg chg="del">
          <ac:chgData name="Zapušek, Matej" userId="6c9fbb69-aab9-4e3f-81b2-844191b6c4ca" providerId="ADAL" clId="{8A33C27D-8FAC-4C87-BE03-1BD4693DDEE3}" dt="2024-10-13T07:07:36.270" v="900" actId="478"/>
          <ac:spMkLst>
            <pc:docMk/>
            <pc:sldMk cId="2013771141" sldId="274"/>
            <ac:spMk id="28" creationId="{A2F8D2F1-B6CC-5A30-6944-09A29D7E8BF7}"/>
          </ac:spMkLst>
        </pc:spChg>
        <pc:spChg chg="mod">
          <ac:chgData name="Zapušek, Matej" userId="6c9fbb69-aab9-4e3f-81b2-844191b6c4ca" providerId="ADAL" clId="{8A33C27D-8FAC-4C87-BE03-1BD4693DDEE3}" dt="2024-10-13T07:09:56.372" v="1000" actId="1036"/>
          <ac:spMkLst>
            <pc:docMk/>
            <pc:sldMk cId="2013771141" sldId="274"/>
            <ac:spMk id="29" creationId="{BAA4632C-A17D-6474-9CF9-2D440BFF885F}"/>
          </ac:spMkLst>
        </pc:spChg>
        <pc:spChg chg="mod">
          <ac:chgData name="Zapušek, Matej" userId="6c9fbb69-aab9-4e3f-81b2-844191b6c4ca" providerId="ADAL" clId="{8A33C27D-8FAC-4C87-BE03-1BD4693DDEE3}" dt="2024-10-13T07:09:56.372" v="1000" actId="1036"/>
          <ac:spMkLst>
            <pc:docMk/>
            <pc:sldMk cId="2013771141" sldId="274"/>
            <ac:spMk id="30" creationId="{70141679-A50D-AB42-57D2-4BF91E44EA40}"/>
          </ac:spMkLst>
        </pc:spChg>
        <pc:spChg chg="mod">
          <ac:chgData name="Zapušek, Matej" userId="6c9fbb69-aab9-4e3f-81b2-844191b6c4ca" providerId="ADAL" clId="{8A33C27D-8FAC-4C87-BE03-1BD4693DDEE3}" dt="2024-10-13T07:09:56.372" v="1000" actId="1036"/>
          <ac:spMkLst>
            <pc:docMk/>
            <pc:sldMk cId="2013771141" sldId="274"/>
            <ac:spMk id="31" creationId="{63281908-2C66-8FF8-8E4B-903F94BE135A}"/>
          </ac:spMkLst>
        </pc:spChg>
        <pc:spChg chg="del">
          <ac:chgData name="Zapušek, Matej" userId="6c9fbb69-aab9-4e3f-81b2-844191b6c4ca" providerId="ADAL" clId="{8A33C27D-8FAC-4C87-BE03-1BD4693DDEE3}" dt="2024-10-13T07:08:57.612" v="929" actId="478"/>
          <ac:spMkLst>
            <pc:docMk/>
            <pc:sldMk cId="2013771141" sldId="274"/>
            <ac:spMk id="32" creationId="{F2FE9E8F-C158-7BE0-FD39-08867DC448AC}"/>
          </ac:spMkLst>
        </pc:spChg>
      </pc:sldChg>
      <pc:sldChg chg="addSp delSp modSp add mod ord">
        <pc:chgData name="Zapušek, Matej" userId="6c9fbb69-aab9-4e3f-81b2-844191b6c4ca" providerId="ADAL" clId="{8A33C27D-8FAC-4C87-BE03-1BD4693DDEE3}" dt="2024-10-13T07:37:45.611" v="1130" actId="20577"/>
        <pc:sldMkLst>
          <pc:docMk/>
          <pc:sldMk cId="2377325072" sldId="275"/>
        </pc:sldMkLst>
        <pc:spChg chg="add mod">
          <ac:chgData name="Zapušek, Matej" userId="6c9fbb69-aab9-4e3f-81b2-844191b6c4ca" providerId="ADAL" clId="{8A33C27D-8FAC-4C87-BE03-1BD4693DDEE3}" dt="2024-10-13T07:36:28.116" v="1106" actId="1076"/>
          <ac:spMkLst>
            <pc:docMk/>
            <pc:sldMk cId="2377325072" sldId="275"/>
            <ac:spMk id="2" creationId="{C73DDA05-0D8B-3CF1-1AA4-AB01794638F4}"/>
          </ac:spMkLst>
        </pc:spChg>
        <pc:spChg chg="del">
          <ac:chgData name="Zapušek, Matej" userId="6c9fbb69-aab9-4e3f-81b2-844191b6c4ca" providerId="ADAL" clId="{8A33C27D-8FAC-4C87-BE03-1BD4693DDEE3}" dt="2024-10-13T07:33:24.635" v="1022" actId="478"/>
          <ac:spMkLst>
            <pc:docMk/>
            <pc:sldMk cId="2377325072" sldId="275"/>
            <ac:spMk id="3" creationId="{923DA729-E752-ACA8-8631-C656A494E674}"/>
          </ac:spMkLst>
        </pc:spChg>
        <pc:spChg chg="add mod">
          <ac:chgData name="Zapušek, Matej" userId="6c9fbb69-aab9-4e3f-81b2-844191b6c4ca" providerId="ADAL" clId="{8A33C27D-8FAC-4C87-BE03-1BD4693DDEE3}" dt="2024-10-13T07:35:41.690" v="1090"/>
          <ac:spMkLst>
            <pc:docMk/>
            <pc:sldMk cId="2377325072" sldId="275"/>
            <ac:spMk id="5" creationId="{D6A5073A-64EC-1586-3598-0B2AB843D2A3}"/>
          </ac:spMkLst>
        </pc:spChg>
        <pc:spChg chg="mod">
          <ac:chgData name="Zapušek, Matej" userId="6c9fbb69-aab9-4e3f-81b2-844191b6c4ca" providerId="ADAL" clId="{8A33C27D-8FAC-4C87-BE03-1BD4693DDEE3}" dt="2024-10-13T07:36:54.827" v="1114" actId="1076"/>
          <ac:spMkLst>
            <pc:docMk/>
            <pc:sldMk cId="2377325072" sldId="275"/>
            <ac:spMk id="6" creationId="{D920CB85-5CDE-78FE-102D-5EFAADE70F45}"/>
          </ac:spMkLst>
        </pc:spChg>
        <pc:spChg chg="add mod">
          <ac:chgData name="Zapušek, Matej" userId="6c9fbb69-aab9-4e3f-81b2-844191b6c4ca" providerId="ADAL" clId="{8A33C27D-8FAC-4C87-BE03-1BD4693DDEE3}" dt="2024-10-13T07:35:41.690" v="1090"/>
          <ac:spMkLst>
            <pc:docMk/>
            <pc:sldMk cId="2377325072" sldId="275"/>
            <ac:spMk id="7" creationId="{5332D7EA-407E-4518-F123-D1A66A46F77E}"/>
          </ac:spMkLst>
        </pc:spChg>
        <pc:spChg chg="add mod">
          <ac:chgData name="Zapušek, Matej" userId="6c9fbb69-aab9-4e3f-81b2-844191b6c4ca" providerId="ADAL" clId="{8A33C27D-8FAC-4C87-BE03-1BD4693DDEE3}" dt="2024-10-13T07:35:41.690" v="1090"/>
          <ac:spMkLst>
            <pc:docMk/>
            <pc:sldMk cId="2377325072" sldId="275"/>
            <ac:spMk id="8" creationId="{1CEA6144-2466-6383-5F08-A91694ABD3A5}"/>
          </ac:spMkLst>
        </pc:spChg>
        <pc:spChg chg="add mod">
          <ac:chgData name="Zapušek, Matej" userId="6c9fbb69-aab9-4e3f-81b2-844191b6c4ca" providerId="ADAL" clId="{8A33C27D-8FAC-4C87-BE03-1BD4693DDEE3}" dt="2024-10-13T07:35:41.690" v="1090"/>
          <ac:spMkLst>
            <pc:docMk/>
            <pc:sldMk cId="2377325072" sldId="275"/>
            <ac:spMk id="10" creationId="{3E5A9F0A-186B-6099-7BC2-6616FEDA5098}"/>
          </ac:spMkLst>
        </pc:spChg>
        <pc:spChg chg="mod">
          <ac:chgData name="Zapušek, Matej" userId="6c9fbb69-aab9-4e3f-81b2-844191b6c4ca" providerId="ADAL" clId="{8A33C27D-8FAC-4C87-BE03-1BD4693DDEE3}" dt="2024-10-13T07:35:17.901" v="1088" actId="1036"/>
          <ac:spMkLst>
            <pc:docMk/>
            <pc:sldMk cId="2377325072" sldId="275"/>
            <ac:spMk id="11" creationId="{37DB9E78-23D9-0F06-CAF1-3A027AEBF83B}"/>
          </ac:spMkLst>
        </pc:spChg>
        <pc:spChg chg="add mod">
          <ac:chgData name="Zapušek, Matej" userId="6c9fbb69-aab9-4e3f-81b2-844191b6c4ca" providerId="ADAL" clId="{8A33C27D-8FAC-4C87-BE03-1BD4693DDEE3}" dt="2024-10-13T07:35:41.690" v="1090"/>
          <ac:spMkLst>
            <pc:docMk/>
            <pc:sldMk cId="2377325072" sldId="275"/>
            <ac:spMk id="12" creationId="{2608309E-AE8C-F474-B1F9-2060B162E25B}"/>
          </ac:spMkLst>
        </pc:spChg>
        <pc:spChg chg="add mod">
          <ac:chgData name="Zapušek, Matej" userId="6c9fbb69-aab9-4e3f-81b2-844191b6c4ca" providerId="ADAL" clId="{8A33C27D-8FAC-4C87-BE03-1BD4693DDEE3}" dt="2024-10-13T07:35:41.690" v="1090"/>
          <ac:spMkLst>
            <pc:docMk/>
            <pc:sldMk cId="2377325072" sldId="275"/>
            <ac:spMk id="13" creationId="{A8465CA5-BD85-F579-5A5D-E30FBA8A5904}"/>
          </ac:spMkLst>
        </pc:spChg>
        <pc:spChg chg="add mod">
          <ac:chgData name="Zapušek, Matej" userId="6c9fbb69-aab9-4e3f-81b2-844191b6c4ca" providerId="ADAL" clId="{8A33C27D-8FAC-4C87-BE03-1BD4693DDEE3}" dt="2024-10-13T07:35:41.690" v="1090"/>
          <ac:spMkLst>
            <pc:docMk/>
            <pc:sldMk cId="2377325072" sldId="275"/>
            <ac:spMk id="14" creationId="{4C0E0BEF-01D7-0898-2A58-BAC8B4B8E7B1}"/>
          </ac:spMkLst>
        </pc:spChg>
        <pc:spChg chg="add mod">
          <ac:chgData name="Zapušek, Matej" userId="6c9fbb69-aab9-4e3f-81b2-844191b6c4ca" providerId="ADAL" clId="{8A33C27D-8FAC-4C87-BE03-1BD4693DDEE3}" dt="2024-10-13T07:37:27.555" v="1118" actId="555"/>
          <ac:spMkLst>
            <pc:docMk/>
            <pc:sldMk cId="2377325072" sldId="275"/>
            <ac:spMk id="15" creationId="{9D4A37B1-F84B-584D-EF7B-9C0159B2F86F}"/>
          </ac:spMkLst>
        </pc:spChg>
        <pc:spChg chg="add mod">
          <ac:chgData name="Zapušek, Matej" userId="6c9fbb69-aab9-4e3f-81b2-844191b6c4ca" providerId="ADAL" clId="{8A33C27D-8FAC-4C87-BE03-1BD4693DDEE3}" dt="2024-10-13T07:37:33.750" v="1120" actId="20577"/>
          <ac:spMkLst>
            <pc:docMk/>
            <pc:sldMk cId="2377325072" sldId="275"/>
            <ac:spMk id="16" creationId="{40951E90-8090-1612-BDE3-4682E7E2FAA8}"/>
          </ac:spMkLst>
        </pc:spChg>
        <pc:spChg chg="add mod">
          <ac:chgData name="Zapušek, Matej" userId="6c9fbb69-aab9-4e3f-81b2-844191b6c4ca" providerId="ADAL" clId="{8A33C27D-8FAC-4C87-BE03-1BD4693DDEE3}" dt="2024-10-13T07:37:36.044" v="1122" actId="20577"/>
          <ac:spMkLst>
            <pc:docMk/>
            <pc:sldMk cId="2377325072" sldId="275"/>
            <ac:spMk id="17" creationId="{1C733D21-C3E7-DD51-AC41-B7BA3250E291}"/>
          </ac:spMkLst>
        </pc:spChg>
        <pc:spChg chg="add mod">
          <ac:chgData name="Zapušek, Matej" userId="6c9fbb69-aab9-4e3f-81b2-844191b6c4ca" providerId="ADAL" clId="{8A33C27D-8FAC-4C87-BE03-1BD4693DDEE3}" dt="2024-10-13T07:37:38.304" v="1124" actId="20577"/>
          <ac:spMkLst>
            <pc:docMk/>
            <pc:sldMk cId="2377325072" sldId="275"/>
            <ac:spMk id="18" creationId="{66194999-6C00-63C8-88B7-8D173E516516}"/>
          </ac:spMkLst>
        </pc:spChg>
        <pc:spChg chg="add mod">
          <ac:chgData name="Zapušek, Matej" userId="6c9fbb69-aab9-4e3f-81b2-844191b6c4ca" providerId="ADAL" clId="{8A33C27D-8FAC-4C87-BE03-1BD4693DDEE3}" dt="2024-10-13T07:37:40.795" v="1126" actId="20577"/>
          <ac:spMkLst>
            <pc:docMk/>
            <pc:sldMk cId="2377325072" sldId="275"/>
            <ac:spMk id="19" creationId="{301609B1-BB7E-A7CF-917C-7E56EA948831}"/>
          </ac:spMkLst>
        </pc:spChg>
        <pc:spChg chg="add mod">
          <ac:chgData name="Zapušek, Matej" userId="6c9fbb69-aab9-4e3f-81b2-844191b6c4ca" providerId="ADAL" clId="{8A33C27D-8FAC-4C87-BE03-1BD4693DDEE3}" dt="2024-10-13T07:37:43.047" v="1128" actId="20577"/>
          <ac:spMkLst>
            <pc:docMk/>
            <pc:sldMk cId="2377325072" sldId="275"/>
            <ac:spMk id="20" creationId="{83037746-59E3-39CE-F6D7-7FA0818C9A04}"/>
          </ac:spMkLst>
        </pc:spChg>
        <pc:spChg chg="add mod">
          <ac:chgData name="Zapušek, Matej" userId="6c9fbb69-aab9-4e3f-81b2-844191b6c4ca" providerId="ADAL" clId="{8A33C27D-8FAC-4C87-BE03-1BD4693DDEE3}" dt="2024-10-13T07:37:45.611" v="1130" actId="20577"/>
          <ac:spMkLst>
            <pc:docMk/>
            <pc:sldMk cId="2377325072" sldId="275"/>
            <ac:spMk id="21" creationId="{ADBF334A-36C0-B5AC-075C-D8CEBD7076B6}"/>
          </ac:spMkLst>
        </pc:spChg>
      </pc:sldChg>
      <pc:sldChg chg="addSp delSp modSp add mod">
        <pc:chgData name="Zapušek, Matej" userId="6c9fbb69-aab9-4e3f-81b2-844191b6c4ca" providerId="ADAL" clId="{8A33C27D-8FAC-4C87-BE03-1BD4693DDEE3}" dt="2024-10-13T07:40:51.961" v="1273" actId="1076"/>
        <pc:sldMkLst>
          <pc:docMk/>
          <pc:sldMk cId="3881076080" sldId="276"/>
        </pc:sldMkLst>
        <pc:spChg chg="del">
          <ac:chgData name="Zapušek, Matej" userId="6c9fbb69-aab9-4e3f-81b2-844191b6c4ca" providerId="ADAL" clId="{8A33C27D-8FAC-4C87-BE03-1BD4693DDEE3}" dt="2024-10-13T07:38:09.324" v="1151" actId="478"/>
          <ac:spMkLst>
            <pc:docMk/>
            <pc:sldMk cId="3881076080" sldId="276"/>
            <ac:spMk id="2" creationId="{C16F45F4-92E5-EFAE-D3EE-9318122F800D}"/>
          </ac:spMkLst>
        </pc:spChg>
        <pc:spChg chg="add mod ord">
          <ac:chgData name="Zapušek, Matej" userId="6c9fbb69-aab9-4e3f-81b2-844191b6c4ca" providerId="ADAL" clId="{8A33C27D-8FAC-4C87-BE03-1BD4693DDEE3}" dt="2024-10-13T07:40:15.210" v="1267" actId="1076"/>
          <ac:spMkLst>
            <pc:docMk/>
            <pc:sldMk cId="3881076080" sldId="276"/>
            <ac:spMk id="3" creationId="{D19A9B3C-D626-3AF5-FCDF-646D24266184}"/>
          </ac:spMkLst>
        </pc:spChg>
        <pc:spChg chg="add del mod">
          <ac:chgData name="Zapušek, Matej" userId="6c9fbb69-aab9-4e3f-81b2-844191b6c4ca" providerId="ADAL" clId="{8A33C27D-8FAC-4C87-BE03-1BD4693DDEE3}" dt="2024-10-13T07:40:39.263" v="1272" actId="478"/>
          <ac:spMkLst>
            <pc:docMk/>
            <pc:sldMk cId="3881076080" sldId="276"/>
            <ac:spMk id="5" creationId="{831218C3-EBC7-FDAE-B9D9-0FE225EBD058}"/>
          </ac:spMkLst>
        </pc:spChg>
        <pc:spChg chg="mod ord">
          <ac:chgData name="Zapušek, Matej" userId="6c9fbb69-aab9-4e3f-81b2-844191b6c4ca" providerId="ADAL" clId="{8A33C27D-8FAC-4C87-BE03-1BD4693DDEE3}" dt="2024-10-13T07:39:37.700" v="1257" actId="1076"/>
          <ac:spMkLst>
            <pc:docMk/>
            <pc:sldMk cId="3881076080" sldId="276"/>
            <ac:spMk id="6" creationId="{6B290E40-CFE9-C10F-93C8-99A923326145}"/>
          </ac:spMkLst>
        </pc:spChg>
        <pc:spChg chg="mod">
          <ac:chgData name="Zapušek, Matej" userId="6c9fbb69-aab9-4e3f-81b2-844191b6c4ca" providerId="ADAL" clId="{8A33C27D-8FAC-4C87-BE03-1BD4693DDEE3}" dt="2024-10-13T07:38:06.636" v="1150" actId="20577"/>
          <ac:spMkLst>
            <pc:docMk/>
            <pc:sldMk cId="3881076080" sldId="276"/>
            <ac:spMk id="9" creationId="{55F46145-1AAA-D99E-FC57-B542FFE7750D}"/>
          </ac:spMkLst>
        </pc:spChg>
        <pc:spChg chg="mod">
          <ac:chgData name="Zapušek, Matej" userId="6c9fbb69-aab9-4e3f-81b2-844191b6c4ca" providerId="ADAL" clId="{8A33C27D-8FAC-4C87-BE03-1BD4693DDEE3}" dt="2024-10-13T07:40:24.374" v="1271" actId="12"/>
          <ac:spMkLst>
            <pc:docMk/>
            <pc:sldMk cId="3881076080" sldId="276"/>
            <ac:spMk id="11" creationId="{AFFA9AE7-EF8C-A739-11E9-8062133B6023}"/>
          </ac:spMkLst>
        </pc:spChg>
        <pc:spChg chg="mod">
          <ac:chgData name="Zapušek, Matej" userId="6c9fbb69-aab9-4e3f-81b2-844191b6c4ca" providerId="ADAL" clId="{8A33C27D-8FAC-4C87-BE03-1BD4693DDEE3}" dt="2024-10-13T07:39:43.949" v="1258" actId="1076"/>
          <ac:spMkLst>
            <pc:docMk/>
            <pc:sldMk cId="3881076080" sldId="276"/>
            <ac:spMk id="15" creationId="{3E023BEE-502A-149D-5489-E35BBDDE1B12}"/>
          </ac:spMkLst>
        </pc:spChg>
        <pc:spChg chg="mod">
          <ac:chgData name="Zapušek, Matej" userId="6c9fbb69-aab9-4e3f-81b2-844191b6c4ca" providerId="ADAL" clId="{8A33C27D-8FAC-4C87-BE03-1BD4693DDEE3}" dt="2024-10-13T07:39:46.853" v="1259" actId="1076"/>
          <ac:spMkLst>
            <pc:docMk/>
            <pc:sldMk cId="3881076080" sldId="276"/>
            <ac:spMk id="16" creationId="{3591ABE1-FB7E-3F7B-9F04-6525C51EF0EC}"/>
          </ac:spMkLst>
        </pc:spChg>
        <pc:spChg chg="mod">
          <ac:chgData name="Zapušek, Matej" userId="6c9fbb69-aab9-4e3f-81b2-844191b6c4ca" providerId="ADAL" clId="{8A33C27D-8FAC-4C87-BE03-1BD4693DDEE3}" dt="2024-10-13T07:39:50.820" v="1260" actId="1076"/>
          <ac:spMkLst>
            <pc:docMk/>
            <pc:sldMk cId="3881076080" sldId="276"/>
            <ac:spMk id="17" creationId="{7F203FA8-4655-BE7F-D41A-A8208E2647FB}"/>
          </ac:spMkLst>
        </pc:spChg>
        <pc:spChg chg="mod">
          <ac:chgData name="Zapušek, Matej" userId="6c9fbb69-aab9-4e3f-81b2-844191b6c4ca" providerId="ADAL" clId="{8A33C27D-8FAC-4C87-BE03-1BD4693DDEE3}" dt="2024-10-13T07:40:51.961" v="1273" actId="1076"/>
          <ac:spMkLst>
            <pc:docMk/>
            <pc:sldMk cId="3881076080" sldId="276"/>
            <ac:spMk id="18" creationId="{0C6B386A-3CC2-17D8-1175-F647968A65DD}"/>
          </ac:spMkLst>
        </pc:spChg>
        <pc:spChg chg="mod">
          <ac:chgData name="Zapušek, Matej" userId="6c9fbb69-aab9-4e3f-81b2-844191b6c4ca" providerId="ADAL" clId="{8A33C27D-8FAC-4C87-BE03-1BD4693DDEE3}" dt="2024-10-13T07:40:51.961" v="1273" actId="1076"/>
          <ac:spMkLst>
            <pc:docMk/>
            <pc:sldMk cId="3881076080" sldId="276"/>
            <ac:spMk id="19" creationId="{469EDA59-FF96-DBA4-EB06-1319C8D171CD}"/>
          </ac:spMkLst>
        </pc:spChg>
        <pc:spChg chg="mod">
          <ac:chgData name="Zapušek, Matej" userId="6c9fbb69-aab9-4e3f-81b2-844191b6c4ca" providerId="ADAL" clId="{8A33C27D-8FAC-4C87-BE03-1BD4693DDEE3}" dt="2024-10-13T07:40:51.961" v="1273" actId="1076"/>
          <ac:spMkLst>
            <pc:docMk/>
            <pc:sldMk cId="3881076080" sldId="276"/>
            <ac:spMk id="20" creationId="{2ADD2C37-1ECE-D20E-4034-E7C22F5FD4E9}"/>
          </ac:spMkLst>
        </pc:spChg>
        <pc:spChg chg="mod">
          <ac:chgData name="Zapušek, Matej" userId="6c9fbb69-aab9-4e3f-81b2-844191b6c4ca" providerId="ADAL" clId="{8A33C27D-8FAC-4C87-BE03-1BD4693DDEE3}" dt="2024-10-13T07:40:51.961" v="1273" actId="1076"/>
          <ac:spMkLst>
            <pc:docMk/>
            <pc:sldMk cId="3881076080" sldId="276"/>
            <ac:spMk id="21" creationId="{25687761-49BA-C242-53AF-16643829AFDD}"/>
          </ac:spMkLst>
        </pc:spChg>
      </pc:sldChg>
      <pc:sldChg chg="addSp delSp modSp add mod ord">
        <pc:chgData name="Zapušek, Matej" userId="6c9fbb69-aab9-4e3f-81b2-844191b6c4ca" providerId="ADAL" clId="{8A33C27D-8FAC-4C87-BE03-1BD4693DDEE3}" dt="2024-10-13T07:43:45.713" v="1359" actId="1076"/>
        <pc:sldMkLst>
          <pc:docMk/>
          <pc:sldMk cId="4214863853" sldId="277"/>
        </pc:sldMkLst>
        <pc:spChg chg="del">
          <ac:chgData name="Zapušek, Matej" userId="6c9fbb69-aab9-4e3f-81b2-844191b6c4ca" providerId="ADAL" clId="{8A33C27D-8FAC-4C87-BE03-1BD4693DDEE3}" dt="2024-10-13T07:41:15.168" v="1294" actId="478"/>
          <ac:spMkLst>
            <pc:docMk/>
            <pc:sldMk cId="4214863853" sldId="277"/>
            <ac:spMk id="2" creationId="{C1A794C0-4EE5-D216-6F53-E08A65964342}"/>
          </ac:spMkLst>
        </pc:spChg>
        <pc:spChg chg="add mod">
          <ac:chgData name="Zapušek, Matej" userId="6c9fbb69-aab9-4e3f-81b2-844191b6c4ca" providerId="ADAL" clId="{8A33C27D-8FAC-4C87-BE03-1BD4693DDEE3}" dt="2024-10-13T07:42:39.524" v="1331" actId="1076"/>
          <ac:spMkLst>
            <pc:docMk/>
            <pc:sldMk cId="4214863853" sldId="277"/>
            <ac:spMk id="3" creationId="{855BAED7-FF3B-7D48-0CB8-D47122D8497B}"/>
          </ac:spMkLst>
        </pc:spChg>
        <pc:spChg chg="add mod">
          <ac:chgData name="Zapušek, Matej" userId="6c9fbb69-aab9-4e3f-81b2-844191b6c4ca" providerId="ADAL" clId="{8A33C27D-8FAC-4C87-BE03-1BD4693DDEE3}" dt="2024-10-13T07:42:53.969" v="1337" actId="1076"/>
          <ac:spMkLst>
            <pc:docMk/>
            <pc:sldMk cId="4214863853" sldId="277"/>
            <ac:spMk id="5" creationId="{9EE12555-8D08-05A6-5AD6-55794AD92DAD}"/>
          </ac:spMkLst>
        </pc:spChg>
        <pc:spChg chg="add mod">
          <ac:chgData name="Zapušek, Matej" userId="6c9fbb69-aab9-4e3f-81b2-844191b6c4ca" providerId="ADAL" clId="{8A33C27D-8FAC-4C87-BE03-1BD4693DDEE3}" dt="2024-10-13T07:43:03.646" v="1341" actId="1076"/>
          <ac:spMkLst>
            <pc:docMk/>
            <pc:sldMk cId="4214863853" sldId="277"/>
            <ac:spMk id="7" creationId="{5451A48C-BA9D-A74A-E0B2-6C72C4602C9E}"/>
          </ac:spMkLst>
        </pc:spChg>
        <pc:spChg chg="add mod">
          <ac:chgData name="Zapušek, Matej" userId="6c9fbb69-aab9-4e3f-81b2-844191b6c4ca" providerId="ADAL" clId="{8A33C27D-8FAC-4C87-BE03-1BD4693DDEE3}" dt="2024-10-13T07:43:15.629" v="1347" actId="1076"/>
          <ac:spMkLst>
            <pc:docMk/>
            <pc:sldMk cId="4214863853" sldId="277"/>
            <ac:spMk id="8" creationId="{58B087E3-F88F-7A25-8E08-369E72DCBC0C}"/>
          </ac:spMkLst>
        </pc:spChg>
        <pc:spChg chg="mod">
          <ac:chgData name="Zapušek, Matej" userId="6c9fbb69-aab9-4e3f-81b2-844191b6c4ca" providerId="ADAL" clId="{8A33C27D-8FAC-4C87-BE03-1BD4693DDEE3}" dt="2024-10-13T07:41:18.043" v="1295" actId="1076"/>
          <ac:spMkLst>
            <pc:docMk/>
            <pc:sldMk cId="4214863853" sldId="277"/>
            <ac:spMk id="9" creationId="{98A204A2-3BBE-4E7E-C155-3027771DA388}"/>
          </ac:spMkLst>
        </pc:spChg>
        <pc:spChg chg="add mod">
          <ac:chgData name="Zapušek, Matej" userId="6c9fbb69-aab9-4e3f-81b2-844191b6c4ca" providerId="ADAL" clId="{8A33C27D-8FAC-4C87-BE03-1BD4693DDEE3}" dt="2024-10-13T07:43:45.713" v="1359" actId="1076"/>
          <ac:spMkLst>
            <pc:docMk/>
            <pc:sldMk cId="4214863853" sldId="277"/>
            <ac:spMk id="10" creationId="{93FFE0DC-54B6-5695-24F2-A34AD49C9D48}"/>
          </ac:spMkLst>
        </pc:spChg>
        <pc:spChg chg="mod">
          <ac:chgData name="Zapušek, Matej" userId="6c9fbb69-aab9-4e3f-81b2-844191b6c4ca" providerId="ADAL" clId="{8A33C27D-8FAC-4C87-BE03-1BD4693DDEE3}" dt="2024-10-13T07:43:30.211" v="1355" actId="20577"/>
          <ac:spMkLst>
            <pc:docMk/>
            <pc:sldMk cId="4214863853" sldId="277"/>
            <ac:spMk id="11" creationId="{C8647C34-BA97-D24F-5712-DDE7A968F76C}"/>
          </ac:spMkLst>
        </pc:spChg>
        <pc:spChg chg="del">
          <ac:chgData name="Zapušek, Matej" userId="6c9fbb69-aab9-4e3f-81b2-844191b6c4ca" providerId="ADAL" clId="{8A33C27D-8FAC-4C87-BE03-1BD4693DDEE3}" dt="2024-10-13T07:41:35.625" v="1304" actId="478"/>
          <ac:spMkLst>
            <pc:docMk/>
            <pc:sldMk cId="4214863853" sldId="277"/>
            <ac:spMk id="23" creationId="{099E97CB-79FF-4C0D-7982-78182DE9D33E}"/>
          </ac:spMkLst>
        </pc:spChg>
        <pc:spChg chg="del">
          <ac:chgData name="Zapušek, Matej" userId="6c9fbb69-aab9-4e3f-81b2-844191b6c4ca" providerId="ADAL" clId="{8A33C27D-8FAC-4C87-BE03-1BD4693DDEE3}" dt="2024-10-13T07:41:35.205" v="1303" actId="478"/>
          <ac:spMkLst>
            <pc:docMk/>
            <pc:sldMk cId="4214863853" sldId="277"/>
            <ac:spMk id="24" creationId="{05208082-7349-A9CD-0D4E-969F1BEA6ACC}"/>
          </ac:spMkLst>
        </pc:spChg>
        <pc:spChg chg="del mod">
          <ac:chgData name="Zapušek, Matej" userId="6c9fbb69-aab9-4e3f-81b2-844191b6c4ca" providerId="ADAL" clId="{8A33C27D-8FAC-4C87-BE03-1BD4693DDEE3}" dt="2024-10-13T07:41:34.764" v="1302" actId="478"/>
          <ac:spMkLst>
            <pc:docMk/>
            <pc:sldMk cId="4214863853" sldId="277"/>
            <ac:spMk id="25" creationId="{C42FC381-FF97-50A1-0BDE-A7294BD2EA5D}"/>
          </ac:spMkLst>
        </pc:spChg>
        <pc:spChg chg="del">
          <ac:chgData name="Zapušek, Matej" userId="6c9fbb69-aab9-4e3f-81b2-844191b6c4ca" providerId="ADAL" clId="{8A33C27D-8FAC-4C87-BE03-1BD4693DDEE3}" dt="2024-10-13T07:41:33.354" v="1299" actId="478"/>
          <ac:spMkLst>
            <pc:docMk/>
            <pc:sldMk cId="4214863853" sldId="277"/>
            <ac:spMk id="26" creationId="{750128CE-20DA-C8F7-3E12-871FD4B3E7B4}"/>
          </ac:spMkLst>
        </pc:spChg>
        <pc:spChg chg="del">
          <ac:chgData name="Zapušek, Matej" userId="6c9fbb69-aab9-4e3f-81b2-844191b6c4ca" providerId="ADAL" clId="{8A33C27D-8FAC-4C87-BE03-1BD4693DDEE3}" dt="2024-10-13T07:41:33.716" v="1300" actId="478"/>
          <ac:spMkLst>
            <pc:docMk/>
            <pc:sldMk cId="4214863853" sldId="277"/>
            <ac:spMk id="27" creationId="{2901C722-9A7A-B829-1C80-AD92F8C67A71}"/>
          </ac:spMkLst>
        </pc:spChg>
      </pc:sldChg>
      <pc:sldChg chg="addSp delSp modSp add mod">
        <pc:chgData name="Zapušek, Matej" userId="6c9fbb69-aab9-4e3f-81b2-844191b6c4ca" providerId="ADAL" clId="{8A33C27D-8FAC-4C87-BE03-1BD4693DDEE3}" dt="2024-10-13T07:54:13.916" v="1606" actId="1076"/>
        <pc:sldMkLst>
          <pc:docMk/>
          <pc:sldMk cId="2971780237" sldId="278"/>
        </pc:sldMkLst>
        <pc:spChg chg="del">
          <ac:chgData name="Zapušek, Matej" userId="6c9fbb69-aab9-4e3f-81b2-844191b6c4ca" providerId="ADAL" clId="{8A33C27D-8FAC-4C87-BE03-1BD4693DDEE3}" dt="2024-10-13T07:44:20.354" v="1380" actId="478"/>
          <ac:spMkLst>
            <pc:docMk/>
            <pc:sldMk cId="2971780237" sldId="278"/>
            <ac:spMk id="3" creationId="{DD626373-2B84-E937-5AA3-0AA61BAC4BCE}"/>
          </ac:spMkLst>
        </pc:spChg>
        <pc:spChg chg="del">
          <ac:chgData name="Zapušek, Matej" userId="6c9fbb69-aab9-4e3f-81b2-844191b6c4ca" providerId="ADAL" clId="{8A33C27D-8FAC-4C87-BE03-1BD4693DDEE3}" dt="2024-10-13T07:44:19.765" v="1379" actId="478"/>
          <ac:spMkLst>
            <pc:docMk/>
            <pc:sldMk cId="2971780237" sldId="278"/>
            <ac:spMk id="5" creationId="{7A5E473A-1660-B3D0-2F80-F10E61D41648}"/>
          </ac:spMkLst>
        </pc:spChg>
        <pc:spChg chg="mod">
          <ac:chgData name="Zapušek, Matej" userId="6c9fbb69-aab9-4e3f-81b2-844191b6c4ca" providerId="ADAL" clId="{8A33C27D-8FAC-4C87-BE03-1BD4693DDEE3}" dt="2024-10-13T07:51:21.608" v="1524" actId="1076"/>
          <ac:spMkLst>
            <pc:docMk/>
            <pc:sldMk cId="2971780237" sldId="278"/>
            <ac:spMk id="6" creationId="{2F1E79F2-EDEC-83FB-DACB-7A24BA97B4AF}"/>
          </ac:spMkLst>
        </pc:spChg>
        <pc:spChg chg="del">
          <ac:chgData name="Zapušek, Matej" userId="6c9fbb69-aab9-4e3f-81b2-844191b6c4ca" providerId="ADAL" clId="{8A33C27D-8FAC-4C87-BE03-1BD4693DDEE3}" dt="2024-10-13T07:44:20.845" v="1381" actId="478"/>
          <ac:spMkLst>
            <pc:docMk/>
            <pc:sldMk cId="2971780237" sldId="278"/>
            <ac:spMk id="7" creationId="{9D4FC146-A81E-5217-D5D6-B2911AA03B62}"/>
          </ac:spMkLst>
        </pc:spChg>
        <pc:spChg chg="del">
          <ac:chgData name="Zapušek, Matej" userId="6c9fbb69-aab9-4e3f-81b2-844191b6c4ca" providerId="ADAL" clId="{8A33C27D-8FAC-4C87-BE03-1BD4693DDEE3}" dt="2024-10-13T07:44:21.253" v="1382" actId="478"/>
          <ac:spMkLst>
            <pc:docMk/>
            <pc:sldMk cId="2971780237" sldId="278"/>
            <ac:spMk id="8" creationId="{07C6ED29-AFC3-1FE0-078F-379AFC352992}"/>
          </ac:spMkLst>
        </pc:spChg>
        <pc:spChg chg="add del mod">
          <ac:chgData name="Zapušek, Matej" userId="6c9fbb69-aab9-4e3f-81b2-844191b6c4ca" providerId="ADAL" clId="{8A33C27D-8FAC-4C87-BE03-1BD4693DDEE3}" dt="2024-10-13T07:50:53.622" v="1503" actId="478"/>
          <ac:spMkLst>
            <pc:docMk/>
            <pc:sldMk cId="2971780237" sldId="278"/>
            <ac:spMk id="9" creationId="{8D6E85EF-FB09-9E46-516C-65682A4D8F75}"/>
          </ac:spMkLst>
        </pc:spChg>
        <pc:spChg chg="del">
          <ac:chgData name="Zapušek, Matej" userId="6c9fbb69-aab9-4e3f-81b2-844191b6c4ca" providerId="ADAL" clId="{8A33C27D-8FAC-4C87-BE03-1BD4693DDEE3}" dt="2024-10-13T07:44:37.975" v="1387" actId="478"/>
          <ac:spMkLst>
            <pc:docMk/>
            <pc:sldMk cId="2971780237" sldId="278"/>
            <ac:spMk id="10" creationId="{D5A2596F-469A-4AE0-238D-DC2D42FA79EF}"/>
          </ac:spMkLst>
        </pc:spChg>
        <pc:spChg chg="del mod">
          <ac:chgData name="Zapušek, Matej" userId="6c9fbb69-aab9-4e3f-81b2-844191b6c4ca" providerId="ADAL" clId="{8A33C27D-8FAC-4C87-BE03-1BD4693DDEE3}" dt="2024-10-13T07:44:18.928" v="1378" actId="478"/>
          <ac:spMkLst>
            <pc:docMk/>
            <pc:sldMk cId="2971780237" sldId="278"/>
            <ac:spMk id="11" creationId="{EE68D361-84DA-B088-A134-518667BC4FC2}"/>
          </ac:spMkLst>
        </pc:spChg>
        <pc:spChg chg="add del mod">
          <ac:chgData name="Zapušek, Matej" userId="6c9fbb69-aab9-4e3f-81b2-844191b6c4ca" providerId="ADAL" clId="{8A33C27D-8FAC-4C87-BE03-1BD4693DDEE3}" dt="2024-10-13T07:50:50.920" v="1501" actId="478"/>
          <ac:spMkLst>
            <pc:docMk/>
            <pc:sldMk cId="2971780237" sldId="278"/>
            <ac:spMk id="12" creationId="{FC1281DB-4948-F00B-616A-18694285B4E5}"/>
          </ac:spMkLst>
        </pc:spChg>
        <pc:spChg chg="add mod">
          <ac:chgData name="Zapušek, Matej" userId="6c9fbb69-aab9-4e3f-81b2-844191b6c4ca" providerId="ADAL" clId="{8A33C27D-8FAC-4C87-BE03-1BD4693DDEE3}" dt="2024-10-13T07:50:23.799" v="1489" actId="1076"/>
          <ac:spMkLst>
            <pc:docMk/>
            <pc:sldMk cId="2971780237" sldId="278"/>
            <ac:spMk id="13" creationId="{E00A6853-EDC3-1A90-3A88-C004FDFE7EB8}"/>
          </ac:spMkLst>
        </pc:spChg>
        <pc:spChg chg="add del mod">
          <ac:chgData name="Zapušek, Matej" userId="6c9fbb69-aab9-4e3f-81b2-844191b6c4ca" providerId="ADAL" clId="{8A33C27D-8FAC-4C87-BE03-1BD4693DDEE3}" dt="2024-10-13T07:50:49.773" v="1500" actId="478"/>
          <ac:spMkLst>
            <pc:docMk/>
            <pc:sldMk cId="2971780237" sldId="278"/>
            <ac:spMk id="14" creationId="{C29AAAF8-0E48-7686-6E23-24B3B1DF5EEC}"/>
          </ac:spMkLst>
        </pc:spChg>
        <pc:spChg chg="add mod">
          <ac:chgData name="Zapušek, Matej" userId="6c9fbb69-aab9-4e3f-81b2-844191b6c4ca" providerId="ADAL" clId="{8A33C27D-8FAC-4C87-BE03-1BD4693DDEE3}" dt="2024-10-13T07:45:20.106" v="1398"/>
          <ac:spMkLst>
            <pc:docMk/>
            <pc:sldMk cId="2971780237" sldId="278"/>
            <ac:spMk id="15" creationId="{48545EDD-E669-7FA6-DC2C-6E76A274C3C7}"/>
          </ac:spMkLst>
        </pc:spChg>
        <pc:spChg chg="add mod">
          <ac:chgData name="Zapušek, Matej" userId="6c9fbb69-aab9-4e3f-81b2-844191b6c4ca" providerId="ADAL" clId="{8A33C27D-8FAC-4C87-BE03-1BD4693DDEE3}" dt="2024-10-13T07:45:20.106" v="1398"/>
          <ac:spMkLst>
            <pc:docMk/>
            <pc:sldMk cId="2971780237" sldId="278"/>
            <ac:spMk id="16" creationId="{908BF3A2-371F-F3CE-CCBC-992E5808C73B}"/>
          </ac:spMkLst>
        </pc:spChg>
        <pc:spChg chg="add mod">
          <ac:chgData name="Zapušek, Matej" userId="6c9fbb69-aab9-4e3f-81b2-844191b6c4ca" providerId="ADAL" clId="{8A33C27D-8FAC-4C87-BE03-1BD4693DDEE3}" dt="2024-10-13T07:45:20.106" v="1398"/>
          <ac:spMkLst>
            <pc:docMk/>
            <pc:sldMk cId="2971780237" sldId="278"/>
            <ac:spMk id="17" creationId="{DCEEF190-C3DD-63AD-F556-81B857C0BC90}"/>
          </ac:spMkLst>
        </pc:spChg>
        <pc:spChg chg="add mod">
          <ac:chgData name="Zapušek, Matej" userId="6c9fbb69-aab9-4e3f-81b2-844191b6c4ca" providerId="ADAL" clId="{8A33C27D-8FAC-4C87-BE03-1BD4693DDEE3}" dt="2024-10-13T07:45:20.106" v="1398"/>
          <ac:spMkLst>
            <pc:docMk/>
            <pc:sldMk cId="2971780237" sldId="278"/>
            <ac:spMk id="18" creationId="{EA429639-EA12-7C95-593E-82D27E26B7AB}"/>
          </ac:spMkLst>
        </pc:spChg>
        <pc:spChg chg="add mod">
          <ac:chgData name="Zapušek, Matej" userId="6c9fbb69-aab9-4e3f-81b2-844191b6c4ca" providerId="ADAL" clId="{8A33C27D-8FAC-4C87-BE03-1BD4693DDEE3}" dt="2024-10-13T07:45:20.106" v="1398"/>
          <ac:spMkLst>
            <pc:docMk/>
            <pc:sldMk cId="2971780237" sldId="278"/>
            <ac:spMk id="19" creationId="{84E07F8E-D171-6103-6B06-66D9B2C0703F}"/>
          </ac:spMkLst>
        </pc:spChg>
        <pc:spChg chg="add mod">
          <ac:chgData name="Zapušek, Matej" userId="6c9fbb69-aab9-4e3f-81b2-844191b6c4ca" providerId="ADAL" clId="{8A33C27D-8FAC-4C87-BE03-1BD4693DDEE3}" dt="2024-10-13T07:45:20.106" v="1398"/>
          <ac:spMkLst>
            <pc:docMk/>
            <pc:sldMk cId="2971780237" sldId="278"/>
            <ac:spMk id="20" creationId="{EC953068-1801-FCEC-BF1A-9FC9952EC07A}"/>
          </ac:spMkLst>
        </pc:spChg>
        <pc:spChg chg="add mod">
          <ac:chgData name="Zapušek, Matej" userId="6c9fbb69-aab9-4e3f-81b2-844191b6c4ca" providerId="ADAL" clId="{8A33C27D-8FAC-4C87-BE03-1BD4693DDEE3}" dt="2024-10-13T07:45:20.106" v="1398"/>
          <ac:spMkLst>
            <pc:docMk/>
            <pc:sldMk cId="2971780237" sldId="278"/>
            <ac:spMk id="21" creationId="{8684E68F-908F-FB5B-5A76-740FD12CC02C}"/>
          </ac:spMkLst>
        </pc:spChg>
        <pc:spChg chg="add mod">
          <ac:chgData name="Zapušek, Matej" userId="6c9fbb69-aab9-4e3f-81b2-844191b6c4ca" providerId="ADAL" clId="{8A33C27D-8FAC-4C87-BE03-1BD4693DDEE3}" dt="2024-10-13T07:45:20.106" v="1398"/>
          <ac:spMkLst>
            <pc:docMk/>
            <pc:sldMk cId="2971780237" sldId="278"/>
            <ac:spMk id="22" creationId="{DDE5342A-9375-0A13-82C3-32F49DFB4AB5}"/>
          </ac:spMkLst>
        </pc:spChg>
        <pc:spChg chg="add mod">
          <ac:chgData name="Zapušek, Matej" userId="6c9fbb69-aab9-4e3f-81b2-844191b6c4ca" providerId="ADAL" clId="{8A33C27D-8FAC-4C87-BE03-1BD4693DDEE3}" dt="2024-10-13T07:45:20.106" v="1398"/>
          <ac:spMkLst>
            <pc:docMk/>
            <pc:sldMk cId="2971780237" sldId="278"/>
            <ac:spMk id="23" creationId="{1D924081-E0BB-AAE4-C6A9-603CC3B32196}"/>
          </ac:spMkLst>
        </pc:spChg>
        <pc:spChg chg="add mod">
          <ac:chgData name="Zapušek, Matej" userId="6c9fbb69-aab9-4e3f-81b2-844191b6c4ca" providerId="ADAL" clId="{8A33C27D-8FAC-4C87-BE03-1BD4693DDEE3}" dt="2024-10-13T07:45:20.106" v="1398"/>
          <ac:spMkLst>
            <pc:docMk/>
            <pc:sldMk cId="2971780237" sldId="278"/>
            <ac:spMk id="24" creationId="{44E4B17D-8287-A4F8-F1BA-1CB536441802}"/>
          </ac:spMkLst>
        </pc:spChg>
        <pc:spChg chg="add del mod">
          <ac:chgData name="Zapušek, Matej" userId="6c9fbb69-aab9-4e3f-81b2-844191b6c4ca" providerId="ADAL" clId="{8A33C27D-8FAC-4C87-BE03-1BD4693DDEE3}" dt="2024-10-13T07:50:54.933" v="1504" actId="478"/>
          <ac:spMkLst>
            <pc:docMk/>
            <pc:sldMk cId="2971780237" sldId="278"/>
            <ac:spMk id="25" creationId="{632B902E-6E18-4F36-3630-FFC3E1D467B4}"/>
          </ac:spMkLst>
        </pc:spChg>
        <pc:spChg chg="add del mod">
          <ac:chgData name="Zapušek, Matej" userId="6c9fbb69-aab9-4e3f-81b2-844191b6c4ca" providerId="ADAL" clId="{8A33C27D-8FAC-4C87-BE03-1BD4693DDEE3}" dt="2024-10-13T07:50:56.166" v="1505" actId="478"/>
          <ac:spMkLst>
            <pc:docMk/>
            <pc:sldMk cId="2971780237" sldId="278"/>
            <ac:spMk id="26" creationId="{EA154A2F-5D61-FD73-6694-4F25C6435E18}"/>
          </ac:spMkLst>
        </pc:spChg>
        <pc:spChg chg="add del mod">
          <ac:chgData name="Zapušek, Matej" userId="6c9fbb69-aab9-4e3f-81b2-844191b6c4ca" providerId="ADAL" clId="{8A33C27D-8FAC-4C87-BE03-1BD4693DDEE3}" dt="2024-10-13T07:50:58.018" v="1507" actId="478"/>
          <ac:spMkLst>
            <pc:docMk/>
            <pc:sldMk cId="2971780237" sldId="278"/>
            <ac:spMk id="27" creationId="{EB6992EC-D393-FFF9-9960-D56FE7904A9F}"/>
          </ac:spMkLst>
        </pc:spChg>
        <pc:spChg chg="add del mod">
          <ac:chgData name="Zapušek, Matej" userId="6c9fbb69-aab9-4e3f-81b2-844191b6c4ca" providerId="ADAL" clId="{8A33C27D-8FAC-4C87-BE03-1BD4693DDEE3}" dt="2024-10-13T07:50:57.579" v="1506" actId="478"/>
          <ac:spMkLst>
            <pc:docMk/>
            <pc:sldMk cId="2971780237" sldId="278"/>
            <ac:spMk id="28" creationId="{C67B6DBB-B9B9-C9E3-3AC5-338A6C6C9277}"/>
          </ac:spMkLst>
        </pc:spChg>
        <pc:spChg chg="add del mod">
          <ac:chgData name="Zapušek, Matej" userId="6c9fbb69-aab9-4e3f-81b2-844191b6c4ca" providerId="ADAL" clId="{8A33C27D-8FAC-4C87-BE03-1BD4693DDEE3}" dt="2024-10-13T07:51:00.061" v="1509" actId="478"/>
          <ac:spMkLst>
            <pc:docMk/>
            <pc:sldMk cId="2971780237" sldId="278"/>
            <ac:spMk id="29" creationId="{8566747D-5E70-17B5-AB8B-9EB7109D5348}"/>
          </ac:spMkLst>
        </pc:spChg>
        <pc:spChg chg="add del mod">
          <ac:chgData name="Zapušek, Matej" userId="6c9fbb69-aab9-4e3f-81b2-844191b6c4ca" providerId="ADAL" clId="{8A33C27D-8FAC-4C87-BE03-1BD4693DDEE3}" dt="2024-10-13T07:51:00.408" v="1510" actId="478"/>
          <ac:spMkLst>
            <pc:docMk/>
            <pc:sldMk cId="2971780237" sldId="278"/>
            <ac:spMk id="30" creationId="{C86AA490-03E3-E1EA-F474-4E84F2520523}"/>
          </ac:spMkLst>
        </pc:spChg>
        <pc:spChg chg="add del mod">
          <ac:chgData name="Zapušek, Matej" userId="6c9fbb69-aab9-4e3f-81b2-844191b6c4ca" providerId="ADAL" clId="{8A33C27D-8FAC-4C87-BE03-1BD4693DDEE3}" dt="2024-10-13T07:50:59.626" v="1508" actId="478"/>
          <ac:spMkLst>
            <pc:docMk/>
            <pc:sldMk cId="2971780237" sldId="278"/>
            <ac:spMk id="31" creationId="{C04975A9-25FC-8EB9-C760-4E41C41B3F02}"/>
          </ac:spMkLst>
        </pc:spChg>
        <pc:spChg chg="add del mod">
          <ac:chgData name="Zapušek, Matej" userId="6c9fbb69-aab9-4e3f-81b2-844191b6c4ca" providerId="ADAL" clId="{8A33C27D-8FAC-4C87-BE03-1BD4693DDEE3}" dt="2024-10-13T07:51:04.006" v="1514" actId="478"/>
          <ac:spMkLst>
            <pc:docMk/>
            <pc:sldMk cId="2971780237" sldId="278"/>
            <ac:spMk id="32" creationId="{E23485D8-EEDE-36C4-AC27-A7379EC8A2D0}"/>
          </ac:spMkLst>
        </pc:spChg>
        <pc:spChg chg="add del mod">
          <ac:chgData name="Zapušek, Matej" userId="6c9fbb69-aab9-4e3f-81b2-844191b6c4ca" providerId="ADAL" clId="{8A33C27D-8FAC-4C87-BE03-1BD4693DDEE3}" dt="2024-10-13T07:51:03.544" v="1513" actId="478"/>
          <ac:spMkLst>
            <pc:docMk/>
            <pc:sldMk cId="2971780237" sldId="278"/>
            <ac:spMk id="33" creationId="{91FD308A-5D10-E299-894C-28F8312D6220}"/>
          </ac:spMkLst>
        </pc:spChg>
        <pc:spChg chg="add del mod">
          <ac:chgData name="Zapušek, Matej" userId="6c9fbb69-aab9-4e3f-81b2-844191b6c4ca" providerId="ADAL" clId="{8A33C27D-8FAC-4C87-BE03-1BD4693DDEE3}" dt="2024-10-13T07:51:02.029" v="1512" actId="478"/>
          <ac:spMkLst>
            <pc:docMk/>
            <pc:sldMk cId="2971780237" sldId="278"/>
            <ac:spMk id="34" creationId="{158AE8BB-C245-9D2F-B1DF-0C5E360DCEE4}"/>
          </ac:spMkLst>
        </pc:spChg>
        <pc:spChg chg="add del mod">
          <ac:chgData name="Zapušek, Matej" userId="6c9fbb69-aab9-4e3f-81b2-844191b6c4ca" providerId="ADAL" clId="{8A33C27D-8FAC-4C87-BE03-1BD4693DDEE3}" dt="2024-10-13T07:51:01.636" v="1511" actId="478"/>
          <ac:spMkLst>
            <pc:docMk/>
            <pc:sldMk cId="2971780237" sldId="278"/>
            <ac:spMk id="35" creationId="{C87361D7-4A9A-469D-EBA8-21F5DBF51660}"/>
          </ac:spMkLst>
        </pc:spChg>
        <pc:spChg chg="add del mod">
          <ac:chgData name="Zapušek, Matej" userId="6c9fbb69-aab9-4e3f-81b2-844191b6c4ca" providerId="ADAL" clId="{8A33C27D-8FAC-4C87-BE03-1BD4693DDEE3}" dt="2024-10-13T07:51:09.097" v="1518"/>
          <ac:spMkLst>
            <pc:docMk/>
            <pc:sldMk cId="2971780237" sldId="278"/>
            <ac:spMk id="36" creationId="{DFDF176E-A3CC-E8C3-C1CF-B66E7A4598C9}"/>
          </ac:spMkLst>
        </pc:spChg>
        <pc:spChg chg="add mod">
          <ac:chgData name="Zapušek, Matej" userId="6c9fbb69-aab9-4e3f-81b2-844191b6c4ca" providerId="ADAL" clId="{8A33C27D-8FAC-4C87-BE03-1BD4693DDEE3}" dt="2024-10-13T07:52:40.190" v="1551" actId="14100"/>
          <ac:spMkLst>
            <pc:docMk/>
            <pc:sldMk cId="2971780237" sldId="278"/>
            <ac:spMk id="37" creationId="{C6A65E23-FF4B-6E2E-8E33-B6B0A602A1BB}"/>
          </ac:spMkLst>
        </pc:spChg>
        <pc:spChg chg="add mod">
          <ac:chgData name="Zapušek, Matej" userId="6c9fbb69-aab9-4e3f-81b2-844191b6c4ca" providerId="ADAL" clId="{8A33C27D-8FAC-4C87-BE03-1BD4693DDEE3}" dt="2024-10-13T07:52:57.790" v="1558" actId="1076"/>
          <ac:spMkLst>
            <pc:docMk/>
            <pc:sldMk cId="2971780237" sldId="278"/>
            <ac:spMk id="38" creationId="{C94E2474-C71F-191A-BE46-3918033CEEBF}"/>
          </ac:spMkLst>
        </pc:spChg>
        <pc:spChg chg="add mod">
          <ac:chgData name="Zapušek, Matej" userId="6c9fbb69-aab9-4e3f-81b2-844191b6c4ca" providerId="ADAL" clId="{8A33C27D-8FAC-4C87-BE03-1BD4693DDEE3}" dt="2024-10-13T07:52:57.790" v="1558" actId="1076"/>
          <ac:spMkLst>
            <pc:docMk/>
            <pc:sldMk cId="2971780237" sldId="278"/>
            <ac:spMk id="39" creationId="{403DF193-21F0-22A5-5CA5-EF734CD66803}"/>
          </ac:spMkLst>
        </pc:spChg>
        <pc:spChg chg="add mod">
          <ac:chgData name="Zapušek, Matej" userId="6c9fbb69-aab9-4e3f-81b2-844191b6c4ca" providerId="ADAL" clId="{8A33C27D-8FAC-4C87-BE03-1BD4693DDEE3}" dt="2024-10-13T07:52:55.432" v="1557" actId="1076"/>
          <ac:spMkLst>
            <pc:docMk/>
            <pc:sldMk cId="2971780237" sldId="278"/>
            <ac:spMk id="40" creationId="{CF83F52A-179A-2291-9764-DFA0EC5579A5}"/>
          </ac:spMkLst>
        </pc:spChg>
        <pc:spChg chg="add mod">
          <ac:chgData name="Zapušek, Matej" userId="6c9fbb69-aab9-4e3f-81b2-844191b6c4ca" providerId="ADAL" clId="{8A33C27D-8FAC-4C87-BE03-1BD4693DDEE3}" dt="2024-10-13T07:54:12.546" v="1605" actId="1076"/>
          <ac:spMkLst>
            <pc:docMk/>
            <pc:sldMk cId="2971780237" sldId="278"/>
            <ac:spMk id="41" creationId="{A4E3D121-4925-89FB-EC86-9AFA5E4A14A3}"/>
          </ac:spMkLst>
        </pc:spChg>
        <pc:spChg chg="add mod">
          <ac:chgData name="Zapušek, Matej" userId="6c9fbb69-aab9-4e3f-81b2-844191b6c4ca" providerId="ADAL" clId="{8A33C27D-8FAC-4C87-BE03-1BD4693DDEE3}" dt="2024-10-13T07:54:13.916" v="1606" actId="1076"/>
          <ac:spMkLst>
            <pc:docMk/>
            <pc:sldMk cId="2971780237" sldId="278"/>
            <ac:spMk id="42" creationId="{6B3D45E5-344A-C969-6F5A-FAD67ECFDC11}"/>
          </ac:spMkLst>
        </pc:spChg>
        <pc:spChg chg="add mod">
          <ac:chgData name="Zapušek, Matej" userId="6c9fbb69-aab9-4e3f-81b2-844191b6c4ca" providerId="ADAL" clId="{8A33C27D-8FAC-4C87-BE03-1BD4693DDEE3}" dt="2024-10-13T07:53:22.530" v="1573" actId="1076"/>
          <ac:spMkLst>
            <pc:docMk/>
            <pc:sldMk cId="2971780237" sldId="278"/>
            <ac:spMk id="43" creationId="{DFA8F764-FCB1-7A5B-20F7-CA36C3374074}"/>
          </ac:spMkLst>
        </pc:spChg>
        <pc:spChg chg="add mod">
          <ac:chgData name="Zapušek, Matej" userId="6c9fbb69-aab9-4e3f-81b2-844191b6c4ca" providerId="ADAL" clId="{8A33C27D-8FAC-4C87-BE03-1BD4693DDEE3}" dt="2024-10-13T07:53:31.948" v="1577" actId="1076"/>
          <ac:spMkLst>
            <pc:docMk/>
            <pc:sldMk cId="2971780237" sldId="278"/>
            <ac:spMk id="44" creationId="{115C6B5F-486D-FC9B-0216-8B315EFF540D}"/>
          </ac:spMkLst>
        </pc:spChg>
        <pc:spChg chg="add mod">
          <ac:chgData name="Zapušek, Matej" userId="6c9fbb69-aab9-4e3f-81b2-844191b6c4ca" providerId="ADAL" clId="{8A33C27D-8FAC-4C87-BE03-1BD4693DDEE3}" dt="2024-10-13T07:53:40.747" v="1585" actId="20577"/>
          <ac:spMkLst>
            <pc:docMk/>
            <pc:sldMk cId="2971780237" sldId="278"/>
            <ac:spMk id="45" creationId="{4DB4D979-7922-1565-76C3-6A7FD9CFDB40}"/>
          </ac:spMkLst>
        </pc:spChg>
        <pc:spChg chg="add mod">
          <ac:chgData name="Zapušek, Matej" userId="6c9fbb69-aab9-4e3f-81b2-844191b6c4ca" providerId="ADAL" clId="{8A33C27D-8FAC-4C87-BE03-1BD4693DDEE3}" dt="2024-10-13T07:53:50.955" v="1590" actId="1076"/>
          <ac:spMkLst>
            <pc:docMk/>
            <pc:sldMk cId="2971780237" sldId="278"/>
            <ac:spMk id="46" creationId="{61E0A1C7-A8B6-58AF-6EA9-C3148A6E497C}"/>
          </ac:spMkLst>
        </pc:spChg>
        <pc:spChg chg="add mod">
          <ac:chgData name="Zapušek, Matej" userId="6c9fbb69-aab9-4e3f-81b2-844191b6c4ca" providerId="ADAL" clId="{8A33C27D-8FAC-4C87-BE03-1BD4693DDEE3}" dt="2024-10-13T07:54:10.517" v="1604" actId="1076"/>
          <ac:spMkLst>
            <pc:docMk/>
            <pc:sldMk cId="2971780237" sldId="278"/>
            <ac:spMk id="47" creationId="{3E966E87-7EF2-CA7A-E782-AA014E798786}"/>
          </ac:spMkLst>
        </pc:spChg>
      </pc:sldChg>
      <pc:sldChg chg="add ord">
        <pc:chgData name="Zapušek, Matej" userId="6c9fbb69-aab9-4e3f-81b2-844191b6c4ca" providerId="ADAL" clId="{8A33C27D-8FAC-4C87-BE03-1BD4693DDEE3}" dt="2024-10-13T07:54:21.547" v="1608"/>
        <pc:sldMkLst>
          <pc:docMk/>
          <pc:sldMk cId="2752774604" sldId="279"/>
        </pc:sldMkLst>
      </pc:sldChg>
      <pc:sldChg chg="addSp delSp modSp add mod">
        <pc:chgData name="Zapušek, Matej" userId="6c9fbb69-aab9-4e3f-81b2-844191b6c4ca" providerId="ADAL" clId="{8A33C27D-8FAC-4C87-BE03-1BD4693DDEE3}" dt="2024-10-13T07:57:24.180" v="1676" actId="1076"/>
        <pc:sldMkLst>
          <pc:docMk/>
          <pc:sldMk cId="500165489" sldId="280"/>
        </pc:sldMkLst>
        <pc:spChg chg="add mod">
          <ac:chgData name="Zapušek, Matej" userId="6c9fbb69-aab9-4e3f-81b2-844191b6c4ca" providerId="ADAL" clId="{8A33C27D-8FAC-4C87-BE03-1BD4693DDEE3}" dt="2024-10-13T07:54:57.693" v="1631" actId="1076"/>
          <ac:spMkLst>
            <pc:docMk/>
            <pc:sldMk cId="500165489" sldId="280"/>
            <ac:spMk id="2" creationId="{D44F97B2-8ABF-45C5-612D-63ADCE168285}"/>
          </ac:spMkLst>
        </pc:spChg>
        <pc:spChg chg="add mod">
          <ac:chgData name="Zapušek, Matej" userId="6c9fbb69-aab9-4e3f-81b2-844191b6c4ca" providerId="ADAL" clId="{8A33C27D-8FAC-4C87-BE03-1BD4693DDEE3}" dt="2024-10-13T07:55:06.524" v="1635" actId="1076"/>
          <ac:spMkLst>
            <pc:docMk/>
            <pc:sldMk cId="500165489" sldId="280"/>
            <ac:spMk id="3" creationId="{74C9D774-96F1-F365-6248-0FFF2999016E}"/>
          </ac:spMkLst>
        </pc:spChg>
        <pc:spChg chg="add mod">
          <ac:chgData name="Zapušek, Matej" userId="6c9fbb69-aab9-4e3f-81b2-844191b6c4ca" providerId="ADAL" clId="{8A33C27D-8FAC-4C87-BE03-1BD4693DDEE3}" dt="2024-10-13T07:55:47.687" v="1649" actId="1076"/>
          <ac:spMkLst>
            <pc:docMk/>
            <pc:sldMk cId="500165489" sldId="280"/>
            <ac:spMk id="5" creationId="{A6919B71-3A25-D96B-2BEC-4FB75DE94B71}"/>
          </ac:spMkLst>
        </pc:spChg>
        <pc:spChg chg="mod">
          <ac:chgData name="Zapušek, Matej" userId="6c9fbb69-aab9-4e3f-81b2-844191b6c4ca" providerId="ADAL" clId="{8A33C27D-8FAC-4C87-BE03-1BD4693DDEE3}" dt="2024-10-13T07:55:24.968" v="1640" actId="1076"/>
          <ac:spMkLst>
            <pc:docMk/>
            <pc:sldMk cId="500165489" sldId="280"/>
            <ac:spMk id="6" creationId="{A83D1EED-5CE5-8527-6844-386E56FE9654}"/>
          </ac:spMkLst>
        </pc:spChg>
        <pc:spChg chg="add mod">
          <ac:chgData name="Zapušek, Matej" userId="6c9fbb69-aab9-4e3f-81b2-844191b6c4ca" providerId="ADAL" clId="{8A33C27D-8FAC-4C87-BE03-1BD4693DDEE3}" dt="2024-10-13T07:55:56.452" v="1652" actId="14100"/>
          <ac:spMkLst>
            <pc:docMk/>
            <pc:sldMk cId="500165489" sldId="280"/>
            <ac:spMk id="7" creationId="{7A399A98-DB99-D18C-CDF6-C847994049C7}"/>
          </ac:spMkLst>
        </pc:spChg>
        <pc:spChg chg="add mod">
          <ac:chgData name="Zapušek, Matej" userId="6c9fbb69-aab9-4e3f-81b2-844191b6c4ca" providerId="ADAL" clId="{8A33C27D-8FAC-4C87-BE03-1BD4693DDEE3}" dt="2024-10-13T07:56:08.925" v="1657" actId="14100"/>
          <ac:spMkLst>
            <pc:docMk/>
            <pc:sldMk cId="500165489" sldId="280"/>
            <ac:spMk id="8" creationId="{F2ED35DC-ED59-E93D-3513-A45FC459E318}"/>
          </ac:spMkLst>
        </pc:spChg>
        <pc:spChg chg="mod">
          <ac:chgData name="Zapušek, Matej" userId="6c9fbb69-aab9-4e3f-81b2-844191b6c4ca" providerId="ADAL" clId="{8A33C27D-8FAC-4C87-BE03-1BD4693DDEE3}" dt="2024-10-13T07:54:35.412" v="1620" actId="20577"/>
          <ac:spMkLst>
            <pc:docMk/>
            <pc:sldMk cId="500165489" sldId="280"/>
            <ac:spMk id="9" creationId="{CF1CC88C-2248-2E59-61C8-88AF67EFFDCE}"/>
          </ac:spMkLst>
        </pc:spChg>
        <pc:spChg chg="add mod">
          <ac:chgData name="Zapušek, Matej" userId="6c9fbb69-aab9-4e3f-81b2-844191b6c4ca" providerId="ADAL" clId="{8A33C27D-8FAC-4C87-BE03-1BD4693DDEE3}" dt="2024-10-13T07:57:24.180" v="1676" actId="1076"/>
          <ac:spMkLst>
            <pc:docMk/>
            <pc:sldMk cId="500165489" sldId="280"/>
            <ac:spMk id="10" creationId="{C79B5BAF-EC64-D765-018C-8C65BDEF69C4}"/>
          </ac:spMkLst>
        </pc:spChg>
        <pc:spChg chg="del">
          <ac:chgData name="Zapušek, Matej" userId="6c9fbb69-aab9-4e3f-81b2-844191b6c4ca" providerId="ADAL" clId="{8A33C27D-8FAC-4C87-BE03-1BD4693DDEE3}" dt="2024-10-13T07:54:44.019" v="1621" actId="478"/>
          <ac:spMkLst>
            <pc:docMk/>
            <pc:sldMk cId="500165489" sldId="280"/>
            <ac:spMk id="38" creationId="{938BB34A-163B-B669-F5E8-0209D2756D2C}"/>
          </ac:spMkLst>
        </pc:spChg>
        <pc:spChg chg="del">
          <ac:chgData name="Zapušek, Matej" userId="6c9fbb69-aab9-4e3f-81b2-844191b6c4ca" providerId="ADAL" clId="{8A33C27D-8FAC-4C87-BE03-1BD4693DDEE3}" dt="2024-10-13T07:54:44.323" v="1622" actId="478"/>
          <ac:spMkLst>
            <pc:docMk/>
            <pc:sldMk cId="500165489" sldId="280"/>
            <ac:spMk id="39" creationId="{F343CCAF-1C61-7B59-E7BD-BB9EC16204B9}"/>
          </ac:spMkLst>
        </pc:spChg>
        <pc:spChg chg="mod">
          <ac:chgData name="Zapušek, Matej" userId="6c9fbb69-aab9-4e3f-81b2-844191b6c4ca" providerId="ADAL" clId="{8A33C27D-8FAC-4C87-BE03-1BD4693DDEE3}" dt="2024-10-13T07:55:31.611" v="1642" actId="14100"/>
          <ac:spMkLst>
            <pc:docMk/>
            <pc:sldMk cId="500165489" sldId="280"/>
            <ac:spMk id="40" creationId="{8BA8AF72-1596-9988-4532-8AA3E1C8637C}"/>
          </ac:spMkLst>
        </pc:spChg>
        <pc:spChg chg="del">
          <ac:chgData name="Zapušek, Matej" userId="6c9fbb69-aab9-4e3f-81b2-844191b6c4ca" providerId="ADAL" clId="{8A33C27D-8FAC-4C87-BE03-1BD4693DDEE3}" dt="2024-10-13T07:55:39.542" v="1645" actId="478"/>
          <ac:spMkLst>
            <pc:docMk/>
            <pc:sldMk cId="500165489" sldId="280"/>
            <ac:spMk id="41" creationId="{9B2CCD16-8B2E-703B-97BB-AFB5F1BAA714}"/>
          </ac:spMkLst>
        </pc:spChg>
        <pc:spChg chg="del">
          <ac:chgData name="Zapušek, Matej" userId="6c9fbb69-aab9-4e3f-81b2-844191b6c4ca" providerId="ADAL" clId="{8A33C27D-8FAC-4C87-BE03-1BD4693DDEE3}" dt="2024-10-13T07:55:39.214" v="1644" actId="478"/>
          <ac:spMkLst>
            <pc:docMk/>
            <pc:sldMk cId="500165489" sldId="280"/>
            <ac:spMk id="42" creationId="{AC53869B-9D3D-D1B3-CA05-00377A9B2D17}"/>
          </ac:spMkLst>
        </pc:spChg>
        <pc:spChg chg="del">
          <ac:chgData name="Zapušek, Matej" userId="6c9fbb69-aab9-4e3f-81b2-844191b6c4ca" providerId="ADAL" clId="{8A33C27D-8FAC-4C87-BE03-1BD4693DDEE3}" dt="2024-10-13T07:54:51.904" v="1625" actId="478"/>
          <ac:spMkLst>
            <pc:docMk/>
            <pc:sldMk cId="500165489" sldId="280"/>
            <ac:spMk id="43" creationId="{66340483-7755-1225-DF1A-D0D6EF41BD2E}"/>
          </ac:spMkLst>
        </pc:spChg>
        <pc:spChg chg="del">
          <ac:chgData name="Zapušek, Matej" userId="6c9fbb69-aab9-4e3f-81b2-844191b6c4ca" providerId="ADAL" clId="{8A33C27D-8FAC-4C87-BE03-1BD4693DDEE3}" dt="2024-10-13T07:54:52.342" v="1626" actId="478"/>
          <ac:spMkLst>
            <pc:docMk/>
            <pc:sldMk cId="500165489" sldId="280"/>
            <ac:spMk id="44" creationId="{A02047A6-C721-2395-A7B6-BB803B9CC702}"/>
          </ac:spMkLst>
        </pc:spChg>
        <pc:spChg chg="del">
          <ac:chgData name="Zapušek, Matej" userId="6c9fbb69-aab9-4e3f-81b2-844191b6c4ca" providerId="ADAL" clId="{8A33C27D-8FAC-4C87-BE03-1BD4693DDEE3}" dt="2024-10-13T07:54:53.558" v="1627" actId="478"/>
          <ac:spMkLst>
            <pc:docMk/>
            <pc:sldMk cId="500165489" sldId="280"/>
            <ac:spMk id="45" creationId="{6F3B256F-A64B-00BD-D7A3-E60F78BF3F22}"/>
          </ac:spMkLst>
        </pc:spChg>
        <pc:spChg chg="del">
          <ac:chgData name="Zapušek, Matej" userId="6c9fbb69-aab9-4e3f-81b2-844191b6c4ca" providerId="ADAL" clId="{8A33C27D-8FAC-4C87-BE03-1BD4693DDEE3}" dt="2024-10-13T07:54:53.875" v="1628" actId="478"/>
          <ac:spMkLst>
            <pc:docMk/>
            <pc:sldMk cId="500165489" sldId="280"/>
            <ac:spMk id="46" creationId="{0FFED24D-EAF5-F05F-2104-65A8FCE95C50}"/>
          </ac:spMkLst>
        </pc:spChg>
        <pc:spChg chg="mod">
          <ac:chgData name="Zapušek, Matej" userId="6c9fbb69-aab9-4e3f-81b2-844191b6c4ca" providerId="ADAL" clId="{8A33C27D-8FAC-4C87-BE03-1BD4693DDEE3}" dt="2024-10-13T07:57:15.142" v="1671" actId="1076"/>
          <ac:spMkLst>
            <pc:docMk/>
            <pc:sldMk cId="500165489" sldId="280"/>
            <ac:spMk id="47" creationId="{F6D9600C-A44D-1CF9-7598-B74694A9A471}"/>
          </ac:spMkLst>
        </pc:spChg>
      </pc:sldChg>
      <pc:sldChg chg="addSp delSp modSp add mod">
        <pc:chgData name="Zapušek, Matej" userId="6c9fbb69-aab9-4e3f-81b2-844191b6c4ca" providerId="ADAL" clId="{8A33C27D-8FAC-4C87-BE03-1BD4693DDEE3}" dt="2024-10-13T08:02:54.474" v="1884" actId="1076"/>
        <pc:sldMkLst>
          <pc:docMk/>
          <pc:sldMk cId="1259530990" sldId="281"/>
        </pc:sldMkLst>
        <pc:spChg chg="del">
          <ac:chgData name="Zapušek, Matej" userId="6c9fbb69-aab9-4e3f-81b2-844191b6c4ca" providerId="ADAL" clId="{8A33C27D-8FAC-4C87-BE03-1BD4693DDEE3}" dt="2024-10-13T07:57:53.389" v="1699" actId="478"/>
          <ac:spMkLst>
            <pc:docMk/>
            <pc:sldMk cId="1259530990" sldId="281"/>
            <ac:spMk id="2" creationId="{1946077F-C8E7-F8E1-D015-335BED95602F}"/>
          </ac:spMkLst>
        </pc:spChg>
        <pc:spChg chg="del">
          <ac:chgData name="Zapušek, Matej" userId="6c9fbb69-aab9-4e3f-81b2-844191b6c4ca" providerId="ADAL" clId="{8A33C27D-8FAC-4C87-BE03-1BD4693DDEE3}" dt="2024-10-13T07:57:53.659" v="1700" actId="478"/>
          <ac:spMkLst>
            <pc:docMk/>
            <pc:sldMk cId="1259530990" sldId="281"/>
            <ac:spMk id="3" creationId="{6035D348-B475-475C-0955-C4BEBF87B14C}"/>
          </ac:spMkLst>
        </pc:spChg>
        <pc:spChg chg="del">
          <ac:chgData name="Zapušek, Matej" userId="6c9fbb69-aab9-4e3f-81b2-844191b6c4ca" providerId="ADAL" clId="{8A33C27D-8FAC-4C87-BE03-1BD4693DDEE3}" dt="2024-10-13T07:57:56.584" v="1705" actId="478"/>
          <ac:spMkLst>
            <pc:docMk/>
            <pc:sldMk cId="1259530990" sldId="281"/>
            <ac:spMk id="5" creationId="{0E2FB613-EA8D-27E4-2040-34C60935E59E}"/>
          </ac:spMkLst>
        </pc:spChg>
        <pc:spChg chg="del">
          <ac:chgData name="Zapušek, Matej" userId="6c9fbb69-aab9-4e3f-81b2-844191b6c4ca" providerId="ADAL" clId="{8A33C27D-8FAC-4C87-BE03-1BD4693DDEE3}" dt="2024-10-13T07:57:54.730" v="1701" actId="478"/>
          <ac:spMkLst>
            <pc:docMk/>
            <pc:sldMk cId="1259530990" sldId="281"/>
            <ac:spMk id="7" creationId="{4B85C1D5-3C55-758E-7393-2EBAF3C356FD}"/>
          </ac:spMkLst>
        </pc:spChg>
        <pc:spChg chg="del mod">
          <ac:chgData name="Zapušek, Matej" userId="6c9fbb69-aab9-4e3f-81b2-844191b6c4ca" providerId="ADAL" clId="{8A33C27D-8FAC-4C87-BE03-1BD4693DDEE3}" dt="2024-10-13T07:57:54.976" v="1703" actId="478"/>
          <ac:spMkLst>
            <pc:docMk/>
            <pc:sldMk cId="1259530990" sldId="281"/>
            <ac:spMk id="8" creationId="{1BA9ABA7-2FE5-64F9-73FF-A2249C8A20BB}"/>
          </ac:spMkLst>
        </pc:spChg>
        <pc:spChg chg="mod">
          <ac:chgData name="Zapušek, Matej" userId="6c9fbb69-aab9-4e3f-81b2-844191b6c4ca" providerId="ADAL" clId="{8A33C27D-8FAC-4C87-BE03-1BD4693DDEE3}" dt="2024-10-13T07:57:42.956" v="1695" actId="20577"/>
          <ac:spMkLst>
            <pc:docMk/>
            <pc:sldMk cId="1259530990" sldId="281"/>
            <ac:spMk id="9" creationId="{A033C924-31BC-C15A-AE56-00DFDC4160CB}"/>
          </ac:spMkLst>
        </pc:spChg>
        <pc:spChg chg="del">
          <ac:chgData name="Zapušek, Matej" userId="6c9fbb69-aab9-4e3f-81b2-844191b6c4ca" providerId="ADAL" clId="{8A33C27D-8FAC-4C87-BE03-1BD4693DDEE3}" dt="2024-10-13T07:57:55.912" v="1704" actId="478"/>
          <ac:spMkLst>
            <pc:docMk/>
            <pc:sldMk cId="1259530990" sldId="281"/>
            <ac:spMk id="10" creationId="{250FC32E-BED8-A249-EEA5-6A1C45D987B0}"/>
          </ac:spMkLst>
        </pc:spChg>
        <pc:spChg chg="mod">
          <ac:chgData name="Zapušek, Matej" userId="6c9fbb69-aab9-4e3f-81b2-844191b6c4ca" providerId="ADAL" clId="{8A33C27D-8FAC-4C87-BE03-1BD4693DDEE3}" dt="2024-10-13T07:58:47.983" v="1730" actId="1076"/>
          <ac:spMkLst>
            <pc:docMk/>
            <pc:sldMk cId="1259530990" sldId="281"/>
            <ac:spMk id="12" creationId="{7991FA50-FBE8-4997-742F-A5BBB5858DC5}"/>
          </ac:spMkLst>
        </pc:spChg>
        <pc:spChg chg="mod">
          <ac:chgData name="Zapušek, Matej" userId="6c9fbb69-aab9-4e3f-81b2-844191b6c4ca" providerId="ADAL" clId="{8A33C27D-8FAC-4C87-BE03-1BD4693DDEE3}" dt="2024-10-13T07:58:51.014" v="1731"/>
          <ac:spMkLst>
            <pc:docMk/>
            <pc:sldMk cId="1259530990" sldId="281"/>
            <ac:spMk id="15" creationId="{8753D6D1-A7D3-6838-462C-E8820F98A3F5}"/>
          </ac:spMkLst>
        </pc:spChg>
        <pc:spChg chg="mod">
          <ac:chgData name="Zapušek, Matej" userId="6c9fbb69-aab9-4e3f-81b2-844191b6c4ca" providerId="ADAL" clId="{8A33C27D-8FAC-4C87-BE03-1BD4693DDEE3}" dt="2024-10-13T07:58:59.376" v="1734"/>
          <ac:spMkLst>
            <pc:docMk/>
            <pc:sldMk cId="1259530990" sldId="281"/>
            <ac:spMk id="17" creationId="{6F730557-3597-C58B-E6F3-BBA3DC4C8B39}"/>
          </ac:spMkLst>
        </pc:spChg>
        <pc:spChg chg="mod">
          <ac:chgData name="Zapušek, Matej" userId="6c9fbb69-aab9-4e3f-81b2-844191b6c4ca" providerId="ADAL" clId="{8A33C27D-8FAC-4C87-BE03-1BD4693DDEE3}" dt="2024-10-13T07:58:59.376" v="1734"/>
          <ac:spMkLst>
            <pc:docMk/>
            <pc:sldMk cId="1259530990" sldId="281"/>
            <ac:spMk id="18" creationId="{74048D87-FD32-A235-1548-06B20A7E3DD9}"/>
          </ac:spMkLst>
        </pc:spChg>
        <pc:spChg chg="mod">
          <ac:chgData name="Zapušek, Matej" userId="6c9fbb69-aab9-4e3f-81b2-844191b6c4ca" providerId="ADAL" clId="{8A33C27D-8FAC-4C87-BE03-1BD4693DDEE3}" dt="2024-10-13T07:58:59.376" v="1734"/>
          <ac:spMkLst>
            <pc:docMk/>
            <pc:sldMk cId="1259530990" sldId="281"/>
            <ac:spMk id="19" creationId="{C6E63D88-C00A-FDA6-89EC-1A495121E76B}"/>
          </ac:spMkLst>
        </pc:spChg>
        <pc:spChg chg="mod">
          <ac:chgData name="Zapušek, Matej" userId="6c9fbb69-aab9-4e3f-81b2-844191b6c4ca" providerId="ADAL" clId="{8A33C27D-8FAC-4C87-BE03-1BD4693DDEE3}" dt="2024-10-13T07:58:59.376" v="1734"/>
          <ac:spMkLst>
            <pc:docMk/>
            <pc:sldMk cId="1259530990" sldId="281"/>
            <ac:spMk id="20" creationId="{7B906EFD-9CB8-38FB-CCD4-8448B9AC0118}"/>
          </ac:spMkLst>
        </pc:spChg>
        <pc:spChg chg="mod">
          <ac:chgData name="Zapušek, Matej" userId="6c9fbb69-aab9-4e3f-81b2-844191b6c4ca" providerId="ADAL" clId="{8A33C27D-8FAC-4C87-BE03-1BD4693DDEE3}" dt="2024-10-13T07:59:05.724" v="1737"/>
          <ac:spMkLst>
            <pc:docMk/>
            <pc:sldMk cId="1259530990" sldId="281"/>
            <ac:spMk id="22" creationId="{DAF18770-0BA6-0DDE-0292-58A1F464C773}"/>
          </ac:spMkLst>
        </pc:spChg>
        <pc:spChg chg="mod">
          <ac:chgData name="Zapušek, Matej" userId="6c9fbb69-aab9-4e3f-81b2-844191b6c4ca" providerId="ADAL" clId="{8A33C27D-8FAC-4C87-BE03-1BD4693DDEE3}" dt="2024-10-13T07:59:05.724" v="1737"/>
          <ac:spMkLst>
            <pc:docMk/>
            <pc:sldMk cId="1259530990" sldId="281"/>
            <ac:spMk id="23" creationId="{7BA67A59-4849-147B-5F96-3E8E173145B0}"/>
          </ac:spMkLst>
        </pc:spChg>
        <pc:spChg chg="mod">
          <ac:chgData name="Zapušek, Matej" userId="6c9fbb69-aab9-4e3f-81b2-844191b6c4ca" providerId="ADAL" clId="{8A33C27D-8FAC-4C87-BE03-1BD4693DDEE3}" dt="2024-10-13T07:59:05.724" v="1737"/>
          <ac:spMkLst>
            <pc:docMk/>
            <pc:sldMk cId="1259530990" sldId="281"/>
            <ac:spMk id="24" creationId="{6071DA31-DE52-CA63-124A-2B2527A0FFF9}"/>
          </ac:spMkLst>
        </pc:spChg>
        <pc:spChg chg="mod">
          <ac:chgData name="Zapušek, Matej" userId="6c9fbb69-aab9-4e3f-81b2-844191b6c4ca" providerId="ADAL" clId="{8A33C27D-8FAC-4C87-BE03-1BD4693DDEE3}" dt="2024-10-13T07:59:05.724" v="1737"/>
          <ac:spMkLst>
            <pc:docMk/>
            <pc:sldMk cId="1259530990" sldId="281"/>
            <ac:spMk id="25" creationId="{F9F96565-234A-31A5-3E55-3FA2B45C5EE7}"/>
          </ac:spMkLst>
        </pc:spChg>
        <pc:spChg chg="mod">
          <ac:chgData name="Zapušek, Matej" userId="6c9fbb69-aab9-4e3f-81b2-844191b6c4ca" providerId="ADAL" clId="{8A33C27D-8FAC-4C87-BE03-1BD4693DDEE3}" dt="2024-10-13T07:59:12.277" v="1740"/>
          <ac:spMkLst>
            <pc:docMk/>
            <pc:sldMk cId="1259530990" sldId="281"/>
            <ac:spMk id="27" creationId="{A9203A0B-32FE-8819-D8F7-D200AE1FE57B}"/>
          </ac:spMkLst>
        </pc:spChg>
        <pc:spChg chg="mod">
          <ac:chgData name="Zapušek, Matej" userId="6c9fbb69-aab9-4e3f-81b2-844191b6c4ca" providerId="ADAL" clId="{8A33C27D-8FAC-4C87-BE03-1BD4693DDEE3}" dt="2024-10-13T07:59:20.216" v="1743"/>
          <ac:spMkLst>
            <pc:docMk/>
            <pc:sldMk cId="1259530990" sldId="281"/>
            <ac:spMk id="29" creationId="{25E05104-B5BC-0006-843B-89C48A0B7AF0}"/>
          </ac:spMkLst>
        </pc:spChg>
        <pc:spChg chg="mod">
          <ac:chgData name="Zapušek, Matej" userId="6c9fbb69-aab9-4e3f-81b2-844191b6c4ca" providerId="ADAL" clId="{8A33C27D-8FAC-4C87-BE03-1BD4693DDEE3}" dt="2024-10-13T07:59:20.216" v="1743"/>
          <ac:spMkLst>
            <pc:docMk/>
            <pc:sldMk cId="1259530990" sldId="281"/>
            <ac:spMk id="30" creationId="{45A363A0-8D2A-B244-B2C9-A933C0CF0D2C}"/>
          </ac:spMkLst>
        </pc:spChg>
        <pc:spChg chg="mod">
          <ac:chgData name="Zapušek, Matej" userId="6c9fbb69-aab9-4e3f-81b2-844191b6c4ca" providerId="ADAL" clId="{8A33C27D-8FAC-4C87-BE03-1BD4693DDEE3}" dt="2024-10-13T07:59:27.202" v="1746"/>
          <ac:spMkLst>
            <pc:docMk/>
            <pc:sldMk cId="1259530990" sldId="281"/>
            <ac:spMk id="32" creationId="{CB235EEE-8F75-A981-7A67-9A618F46FF25}"/>
          </ac:spMkLst>
        </pc:spChg>
        <pc:spChg chg="mod">
          <ac:chgData name="Zapušek, Matej" userId="6c9fbb69-aab9-4e3f-81b2-844191b6c4ca" providerId="ADAL" clId="{8A33C27D-8FAC-4C87-BE03-1BD4693DDEE3}" dt="2024-10-13T07:59:27.202" v="1746"/>
          <ac:spMkLst>
            <pc:docMk/>
            <pc:sldMk cId="1259530990" sldId="281"/>
            <ac:spMk id="33" creationId="{85C62B06-C8FA-BA83-5697-9DD87D64F4C2}"/>
          </ac:spMkLst>
        </pc:spChg>
        <pc:spChg chg="mod">
          <ac:chgData name="Zapušek, Matej" userId="6c9fbb69-aab9-4e3f-81b2-844191b6c4ca" providerId="ADAL" clId="{8A33C27D-8FAC-4C87-BE03-1BD4693DDEE3}" dt="2024-10-13T07:59:36.770" v="1750"/>
          <ac:spMkLst>
            <pc:docMk/>
            <pc:sldMk cId="1259530990" sldId="281"/>
            <ac:spMk id="35" creationId="{9AD59A56-6C04-9599-880A-D3A027904524}"/>
          </ac:spMkLst>
        </pc:spChg>
        <pc:spChg chg="mod">
          <ac:chgData name="Zapušek, Matej" userId="6c9fbb69-aab9-4e3f-81b2-844191b6c4ca" providerId="ADAL" clId="{8A33C27D-8FAC-4C87-BE03-1BD4693DDEE3}" dt="2024-10-13T07:59:36.770" v="1750"/>
          <ac:spMkLst>
            <pc:docMk/>
            <pc:sldMk cId="1259530990" sldId="281"/>
            <ac:spMk id="36" creationId="{DDE4B212-BB37-5A42-DC0D-894CB8787EA9}"/>
          </ac:spMkLst>
        </pc:spChg>
        <pc:spChg chg="mod">
          <ac:chgData name="Zapušek, Matej" userId="6c9fbb69-aab9-4e3f-81b2-844191b6c4ca" providerId="ADAL" clId="{8A33C27D-8FAC-4C87-BE03-1BD4693DDEE3}" dt="2024-10-13T07:57:52.082" v="1698"/>
          <ac:spMkLst>
            <pc:docMk/>
            <pc:sldMk cId="1259530990" sldId="281"/>
            <ac:spMk id="37" creationId="{894D3C22-C013-B0EE-31F7-491BD8C29188}"/>
          </ac:spMkLst>
        </pc:spChg>
        <pc:spChg chg="add mod">
          <ac:chgData name="Zapušek, Matej" userId="6c9fbb69-aab9-4e3f-81b2-844191b6c4ca" providerId="ADAL" clId="{8A33C27D-8FAC-4C87-BE03-1BD4693DDEE3}" dt="2024-10-13T08:00:32.131" v="1778" actId="1076"/>
          <ac:spMkLst>
            <pc:docMk/>
            <pc:sldMk cId="1259530990" sldId="281"/>
            <ac:spMk id="38" creationId="{D41264F4-CD9A-1CD9-338A-FBD2AEB5BA48}"/>
          </ac:spMkLst>
        </pc:spChg>
        <pc:spChg chg="add mod">
          <ac:chgData name="Zapušek, Matej" userId="6c9fbb69-aab9-4e3f-81b2-844191b6c4ca" providerId="ADAL" clId="{8A33C27D-8FAC-4C87-BE03-1BD4693DDEE3}" dt="2024-10-13T08:01:05.035" v="1804" actId="1076"/>
          <ac:spMkLst>
            <pc:docMk/>
            <pc:sldMk cId="1259530990" sldId="281"/>
            <ac:spMk id="39" creationId="{32904477-73D4-C7AC-E3E6-2B15F68D2779}"/>
          </ac:spMkLst>
        </pc:spChg>
        <pc:spChg chg="mod">
          <ac:chgData name="Zapušek, Matej" userId="6c9fbb69-aab9-4e3f-81b2-844191b6c4ca" providerId="ADAL" clId="{8A33C27D-8FAC-4C87-BE03-1BD4693DDEE3}" dt="2024-10-13T07:58:36.086" v="1723" actId="1076"/>
          <ac:spMkLst>
            <pc:docMk/>
            <pc:sldMk cId="1259530990" sldId="281"/>
            <ac:spMk id="40" creationId="{9694627E-1F51-A16B-147E-68612C7B25A9}"/>
          </ac:spMkLst>
        </pc:spChg>
        <pc:spChg chg="add mod">
          <ac:chgData name="Zapušek, Matej" userId="6c9fbb69-aab9-4e3f-81b2-844191b6c4ca" providerId="ADAL" clId="{8A33C27D-8FAC-4C87-BE03-1BD4693DDEE3}" dt="2024-10-13T08:01:00.635" v="1803" actId="1076"/>
          <ac:spMkLst>
            <pc:docMk/>
            <pc:sldMk cId="1259530990" sldId="281"/>
            <ac:spMk id="41" creationId="{EE58D55E-F2BA-63DD-8554-BC663A461A42}"/>
          </ac:spMkLst>
        </pc:spChg>
        <pc:spChg chg="add mod">
          <ac:chgData name="Zapušek, Matej" userId="6c9fbb69-aab9-4e3f-81b2-844191b6c4ca" providerId="ADAL" clId="{8A33C27D-8FAC-4C87-BE03-1BD4693DDEE3}" dt="2024-10-13T08:01:15.215" v="1823" actId="20577"/>
          <ac:spMkLst>
            <pc:docMk/>
            <pc:sldMk cId="1259530990" sldId="281"/>
            <ac:spMk id="42" creationId="{F31920B5-40F3-67AA-B657-8C3E5A6192D1}"/>
          </ac:spMkLst>
        </pc:spChg>
        <pc:spChg chg="mod">
          <ac:chgData name="Zapušek, Matej" userId="6c9fbb69-aab9-4e3f-81b2-844191b6c4ca" providerId="ADAL" clId="{8A33C27D-8FAC-4C87-BE03-1BD4693DDEE3}" dt="2024-10-13T08:01:23.627" v="1824"/>
          <ac:spMkLst>
            <pc:docMk/>
            <pc:sldMk cId="1259530990" sldId="281"/>
            <ac:spMk id="44" creationId="{77232890-DC8E-F71C-0C85-A1E7AA8E249F}"/>
          </ac:spMkLst>
        </pc:spChg>
        <pc:spChg chg="mod">
          <ac:chgData name="Zapušek, Matej" userId="6c9fbb69-aab9-4e3f-81b2-844191b6c4ca" providerId="ADAL" clId="{8A33C27D-8FAC-4C87-BE03-1BD4693DDEE3}" dt="2024-10-13T08:01:23.627" v="1824"/>
          <ac:spMkLst>
            <pc:docMk/>
            <pc:sldMk cId="1259530990" sldId="281"/>
            <ac:spMk id="45" creationId="{CBEBAC78-4C18-9FF5-B29F-83BC9F83F492}"/>
          </ac:spMkLst>
        </pc:spChg>
        <pc:spChg chg="add mod">
          <ac:chgData name="Zapušek, Matej" userId="6c9fbb69-aab9-4e3f-81b2-844191b6c4ca" providerId="ADAL" clId="{8A33C27D-8FAC-4C87-BE03-1BD4693DDEE3}" dt="2024-10-13T08:01:28.230" v="1827" actId="1076"/>
          <ac:spMkLst>
            <pc:docMk/>
            <pc:sldMk cId="1259530990" sldId="281"/>
            <ac:spMk id="46" creationId="{92118330-EC1D-EB8B-F4F6-5B8B7918400D}"/>
          </ac:spMkLst>
        </pc:spChg>
        <pc:spChg chg="mod">
          <ac:chgData name="Zapušek, Matej" userId="6c9fbb69-aab9-4e3f-81b2-844191b6c4ca" providerId="ADAL" clId="{8A33C27D-8FAC-4C87-BE03-1BD4693DDEE3}" dt="2024-10-13T07:59:49.670" v="1754" actId="1076"/>
          <ac:spMkLst>
            <pc:docMk/>
            <pc:sldMk cId="1259530990" sldId="281"/>
            <ac:spMk id="47" creationId="{9CF26C10-E82F-12A8-AFEF-C796A7CCE78F}"/>
          </ac:spMkLst>
        </pc:spChg>
        <pc:spChg chg="mod">
          <ac:chgData name="Zapušek, Matej" userId="6c9fbb69-aab9-4e3f-81b2-844191b6c4ca" providerId="ADAL" clId="{8A33C27D-8FAC-4C87-BE03-1BD4693DDEE3}" dt="2024-10-13T08:01:35.648" v="1829"/>
          <ac:spMkLst>
            <pc:docMk/>
            <pc:sldMk cId="1259530990" sldId="281"/>
            <ac:spMk id="49" creationId="{34DE7263-0C43-F9C6-0DC6-714E3DE69B23}"/>
          </ac:spMkLst>
        </pc:spChg>
        <pc:spChg chg="mod">
          <ac:chgData name="Zapušek, Matej" userId="6c9fbb69-aab9-4e3f-81b2-844191b6c4ca" providerId="ADAL" clId="{8A33C27D-8FAC-4C87-BE03-1BD4693DDEE3}" dt="2024-10-13T08:01:35.648" v="1829"/>
          <ac:spMkLst>
            <pc:docMk/>
            <pc:sldMk cId="1259530990" sldId="281"/>
            <ac:spMk id="50" creationId="{382F04CA-BDAB-1242-CCB9-970CAD02F05D}"/>
          </ac:spMkLst>
        </pc:spChg>
        <pc:spChg chg="add mod">
          <ac:chgData name="Zapušek, Matej" userId="6c9fbb69-aab9-4e3f-81b2-844191b6c4ca" providerId="ADAL" clId="{8A33C27D-8FAC-4C87-BE03-1BD4693DDEE3}" dt="2024-10-13T08:01:49.943" v="1853" actId="20577"/>
          <ac:spMkLst>
            <pc:docMk/>
            <pc:sldMk cId="1259530990" sldId="281"/>
            <ac:spMk id="51" creationId="{D72C5901-E06B-1975-6C82-080021E2912E}"/>
          </ac:spMkLst>
        </pc:spChg>
        <pc:spChg chg="mod">
          <ac:chgData name="Zapušek, Matej" userId="6c9fbb69-aab9-4e3f-81b2-844191b6c4ca" providerId="ADAL" clId="{8A33C27D-8FAC-4C87-BE03-1BD4693DDEE3}" dt="2024-10-13T08:01:57.826" v="1855"/>
          <ac:spMkLst>
            <pc:docMk/>
            <pc:sldMk cId="1259530990" sldId="281"/>
            <ac:spMk id="53" creationId="{6D347AE9-F63D-D05C-B153-40D6A7200B1C}"/>
          </ac:spMkLst>
        </pc:spChg>
        <pc:spChg chg="mod">
          <ac:chgData name="Zapušek, Matej" userId="6c9fbb69-aab9-4e3f-81b2-844191b6c4ca" providerId="ADAL" clId="{8A33C27D-8FAC-4C87-BE03-1BD4693DDEE3}" dt="2024-10-13T08:01:57.826" v="1855"/>
          <ac:spMkLst>
            <pc:docMk/>
            <pc:sldMk cId="1259530990" sldId="281"/>
            <ac:spMk id="54" creationId="{66B6FC9D-E98A-C42B-A62F-CF24D439039B}"/>
          </ac:spMkLst>
        </pc:spChg>
        <pc:spChg chg="add mod">
          <ac:chgData name="Zapušek, Matej" userId="6c9fbb69-aab9-4e3f-81b2-844191b6c4ca" providerId="ADAL" clId="{8A33C27D-8FAC-4C87-BE03-1BD4693DDEE3}" dt="2024-10-13T08:02:18.834" v="1870" actId="1076"/>
          <ac:spMkLst>
            <pc:docMk/>
            <pc:sldMk cId="1259530990" sldId="281"/>
            <ac:spMk id="55" creationId="{3B67F2B2-03D0-2556-0373-AA841427E3C2}"/>
          </ac:spMkLst>
        </pc:spChg>
        <pc:spChg chg="add mod">
          <ac:chgData name="Zapušek, Matej" userId="6c9fbb69-aab9-4e3f-81b2-844191b6c4ca" providerId="ADAL" clId="{8A33C27D-8FAC-4C87-BE03-1BD4693DDEE3}" dt="2024-10-13T08:02:33.747" v="1874" actId="1076"/>
          <ac:spMkLst>
            <pc:docMk/>
            <pc:sldMk cId="1259530990" sldId="281"/>
            <ac:spMk id="56" creationId="{545E253D-9532-5392-447E-331B13F6D5A0}"/>
          </ac:spMkLst>
        </pc:spChg>
        <pc:spChg chg="add mod">
          <ac:chgData name="Zapušek, Matej" userId="6c9fbb69-aab9-4e3f-81b2-844191b6c4ca" providerId="ADAL" clId="{8A33C27D-8FAC-4C87-BE03-1BD4693DDEE3}" dt="2024-10-13T08:02:37.350" v="1876" actId="1076"/>
          <ac:spMkLst>
            <pc:docMk/>
            <pc:sldMk cId="1259530990" sldId="281"/>
            <ac:spMk id="57" creationId="{5A813622-149B-1B3E-DFD9-FDE0C0985725}"/>
          </ac:spMkLst>
        </pc:spChg>
        <pc:spChg chg="add mod">
          <ac:chgData name="Zapušek, Matej" userId="6c9fbb69-aab9-4e3f-81b2-844191b6c4ca" providerId="ADAL" clId="{8A33C27D-8FAC-4C87-BE03-1BD4693DDEE3}" dt="2024-10-13T08:02:47.340" v="1880" actId="1076"/>
          <ac:spMkLst>
            <pc:docMk/>
            <pc:sldMk cId="1259530990" sldId="281"/>
            <ac:spMk id="58" creationId="{58D90A00-E53B-F42D-69E5-AEC4BBA61852}"/>
          </ac:spMkLst>
        </pc:spChg>
        <pc:spChg chg="add mod">
          <ac:chgData name="Zapušek, Matej" userId="6c9fbb69-aab9-4e3f-81b2-844191b6c4ca" providerId="ADAL" clId="{8A33C27D-8FAC-4C87-BE03-1BD4693DDEE3}" dt="2024-10-13T08:02:51.016" v="1882" actId="1076"/>
          <ac:spMkLst>
            <pc:docMk/>
            <pc:sldMk cId="1259530990" sldId="281"/>
            <ac:spMk id="59" creationId="{D088449C-01DF-B7D0-F855-B75B33D80BFB}"/>
          </ac:spMkLst>
        </pc:spChg>
        <pc:spChg chg="add mod">
          <ac:chgData name="Zapušek, Matej" userId="6c9fbb69-aab9-4e3f-81b2-844191b6c4ca" providerId="ADAL" clId="{8A33C27D-8FAC-4C87-BE03-1BD4693DDEE3}" dt="2024-10-13T08:02:54.474" v="1884" actId="1076"/>
          <ac:spMkLst>
            <pc:docMk/>
            <pc:sldMk cId="1259530990" sldId="281"/>
            <ac:spMk id="60" creationId="{5336926E-C66B-8992-17E6-A5D887E2B9BA}"/>
          </ac:spMkLst>
        </pc:spChg>
        <pc:grpChg chg="add mod">
          <ac:chgData name="Zapušek, Matej" userId="6c9fbb69-aab9-4e3f-81b2-844191b6c4ca" providerId="ADAL" clId="{8A33C27D-8FAC-4C87-BE03-1BD4693DDEE3}" dt="2024-10-13T07:58:46.691" v="1729" actId="1076"/>
          <ac:grpSpMkLst>
            <pc:docMk/>
            <pc:sldMk cId="1259530990" sldId="281"/>
            <ac:grpSpMk id="11" creationId="{4CFF444E-4800-3AE7-4A90-3A87DF8ECDB7}"/>
          </ac:grpSpMkLst>
        </pc:grpChg>
        <pc:grpChg chg="add mod">
          <ac:chgData name="Zapušek, Matej" userId="6c9fbb69-aab9-4e3f-81b2-844191b6c4ca" providerId="ADAL" clId="{8A33C27D-8FAC-4C87-BE03-1BD4693DDEE3}" dt="2024-10-13T07:58:55.697" v="1733" actId="1076"/>
          <ac:grpSpMkLst>
            <pc:docMk/>
            <pc:sldMk cId="1259530990" sldId="281"/>
            <ac:grpSpMk id="14" creationId="{08AD047B-C4A0-598F-2F91-85FF873C3A08}"/>
          </ac:grpSpMkLst>
        </pc:grpChg>
        <pc:grpChg chg="add mod">
          <ac:chgData name="Zapušek, Matej" userId="6c9fbb69-aab9-4e3f-81b2-844191b6c4ca" providerId="ADAL" clId="{8A33C27D-8FAC-4C87-BE03-1BD4693DDEE3}" dt="2024-10-13T07:59:02.711" v="1736" actId="1076"/>
          <ac:grpSpMkLst>
            <pc:docMk/>
            <pc:sldMk cId="1259530990" sldId="281"/>
            <ac:grpSpMk id="16" creationId="{9E48BA65-A173-B6B0-3EC6-770A1D8B0A68}"/>
          </ac:grpSpMkLst>
        </pc:grpChg>
        <pc:grpChg chg="add mod">
          <ac:chgData name="Zapušek, Matej" userId="6c9fbb69-aab9-4e3f-81b2-844191b6c4ca" providerId="ADAL" clId="{8A33C27D-8FAC-4C87-BE03-1BD4693DDEE3}" dt="2024-10-13T07:59:09.593" v="1739" actId="1076"/>
          <ac:grpSpMkLst>
            <pc:docMk/>
            <pc:sldMk cId="1259530990" sldId="281"/>
            <ac:grpSpMk id="21" creationId="{18E5D992-9295-2F7D-3DBE-5796B083AFA4}"/>
          </ac:grpSpMkLst>
        </pc:grpChg>
        <pc:grpChg chg="add mod">
          <ac:chgData name="Zapušek, Matej" userId="6c9fbb69-aab9-4e3f-81b2-844191b6c4ca" providerId="ADAL" clId="{8A33C27D-8FAC-4C87-BE03-1BD4693DDEE3}" dt="2024-10-13T07:59:16.454" v="1742" actId="1076"/>
          <ac:grpSpMkLst>
            <pc:docMk/>
            <pc:sldMk cId="1259530990" sldId="281"/>
            <ac:grpSpMk id="26" creationId="{1746B012-9B07-A15E-2E95-FCD980A4BD7D}"/>
          </ac:grpSpMkLst>
        </pc:grpChg>
        <pc:grpChg chg="add mod">
          <ac:chgData name="Zapušek, Matej" userId="6c9fbb69-aab9-4e3f-81b2-844191b6c4ca" providerId="ADAL" clId="{8A33C27D-8FAC-4C87-BE03-1BD4693DDEE3}" dt="2024-10-13T07:59:23.575" v="1745" actId="1076"/>
          <ac:grpSpMkLst>
            <pc:docMk/>
            <pc:sldMk cId="1259530990" sldId="281"/>
            <ac:grpSpMk id="28" creationId="{166860A6-6470-EFBD-0520-54ABEAF7F6AA}"/>
          </ac:grpSpMkLst>
        </pc:grpChg>
        <pc:grpChg chg="add mod">
          <ac:chgData name="Zapušek, Matej" userId="6c9fbb69-aab9-4e3f-81b2-844191b6c4ca" providerId="ADAL" clId="{8A33C27D-8FAC-4C87-BE03-1BD4693DDEE3}" dt="2024-10-13T07:59:32.800" v="1749" actId="1076"/>
          <ac:grpSpMkLst>
            <pc:docMk/>
            <pc:sldMk cId="1259530990" sldId="281"/>
            <ac:grpSpMk id="31" creationId="{C02D681F-67C9-B323-F59B-9C49CB9CE468}"/>
          </ac:grpSpMkLst>
        </pc:grpChg>
        <pc:grpChg chg="add mod">
          <ac:chgData name="Zapušek, Matej" userId="6c9fbb69-aab9-4e3f-81b2-844191b6c4ca" providerId="ADAL" clId="{8A33C27D-8FAC-4C87-BE03-1BD4693DDEE3}" dt="2024-10-13T08:00:35.364" v="1779" actId="1076"/>
          <ac:grpSpMkLst>
            <pc:docMk/>
            <pc:sldMk cId="1259530990" sldId="281"/>
            <ac:grpSpMk id="34" creationId="{EFDF6C25-D139-4151-9413-82048AD842D2}"/>
          </ac:grpSpMkLst>
        </pc:grpChg>
        <pc:grpChg chg="add mod">
          <ac:chgData name="Zapušek, Matej" userId="6c9fbb69-aab9-4e3f-81b2-844191b6c4ca" providerId="ADAL" clId="{8A33C27D-8FAC-4C87-BE03-1BD4693DDEE3}" dt="2024-10-13T08:01:30.502" v="1828" actId="1076"/>
          <ac:grpSpMkLst>
            <pc:docMk/>
            <pc:sldMk cId="1259530990" sldId="281"/>
            <ac:grpSpMk id="43" creationId="{F504D078-C198-9A0C-F6C4-8FA5472E0960}"/>
          </ac:grpSpMkLst>
        </pc:grpChg>
        <pc:grpChg chg="add mod">
          <ac:chgData name="Zapušek, Matej" userId="6c9fbb69-aab9-4e3f-81b2-844191b6c4ca" providerId="ADAL" clId="{8A33C27D-8FAC-4C87-BE03-1BD4693DDEE3}" dt="2024-10-13T08:01:53.307" v="1854" actId="1076"/>
          <ac:grpSpMkLst>
            <pc:docMk/>
            <pc:sldMk cId="1259530990" sldId="281"/>
            <ac:grpSpMk id="48" creationId="{CECFC06F-3812-FA2A-007A-2D12D22430FB}"/>
          </ac:grpSpMkLst>
        </pc:grpChg>
        <pc:grpChg chg="add mod">
          <ac:chgData name="Zapušek, Matej" userId="6c9fbb69-aab9-4e3f-81b2-844191b6c4ca" providerId="ADAL" clId="{8A33C27D-8FAC-4C87-BE03-1BD4693DDEE3}" dt="2024-10-13T08:02:03.267" v="1858" actId="1076"/>
          <ac:grpSpMkLst>
            <pc:docMk/>
            <pc:sldMk cId="1259530990" sldId="281"/>
            <ac:grpSpMk id="52" creationId="{6E1451E6-13DE-F240-1C38-D3EDD83A4982}"/>
          </ac:grpSpMkLst>
        </pc:grpChg>
      </pc:sldChg>
      <pc:sldChg chg="addSp delSp modSp add mod">
        <pc:chgData name="Zapušek, Matej" userId="6c9fbb69-aab9-4e3f-81b2-844191b6c4ca" providerId="ADAL" clId="{8A33C27D-8FAC-4C87-BE03-1BD4693DDEE3}" dt="2024-10-13T08:12:47.795" v="2088"/>
        <pc:sldMkLst>
          <pc:docMk/>
          <pc:sldMk cId="3486194681" sldId="282"/>
        </pc:sldMkLst>
        <pc:spChg chg="add mod">
          <ac:chgData name="Zapušek, Matej" userId="6c9fbb69-aab9-4e3f-81b2-844191b6c4ca" providerId="ADAL" clId="{8A33C27D-8FAC-4C87-BE03-1BD4693DDEE3}" dt="2024-10-13T08:10:15.809" v="1972" actId="14100"/>
          <ac:spMkLst>
            <pc:docMk/>
            <pc:sldMk cId="3486194681" sldId="282"/>
            <ac:spMk id="2" creationId="{5AD5EBFB-32F7-A43A-39BA-9D591B138CBE}"/>
          </ac:spMkLst>
        </pc:spChg>
        <pc:spChg chg="add mod">
          <ac:chgData name="Zapušek, Matej" userId="6c9fbb69-aab9-4e3f-81b2-844191b6c4ca" providerId="ADAL" clId="{8A33C27D-8FAC-4C87-BE03-1BD4693DDEE3}" dt="2024-10-13T08:10:17.443" v="1973" actId="1076"/>
          <ac:spMkLst>
            <pc:docMk/>
            <pc:sldMk cId="3486194681" sldId="282"/>
            <ac:spMk id="3" creationId="{2A88D4D9-A571-AC29-D438-643BBEB13390}"/>
          </ac:spMkLst>
        </pc:spChg>
        <pc:spChg chg="add mod">
          <ac:chgData name="Zapušek, Matej" userId="6c9fbb69-aab9-4e3f-81b2-844191b6c4ca" providerId="ADAL" clId="{8A33C27D-8FAC-4C87-BE03-1BD4693DDEE3}" dt="2024-10-13T08:10:18.851" v="1974" actId="1076"/>
          <ac:spMkLst>
            <pc:docMk/>
            <pc:sldMk cId="3486194681" sldId="282"/>
            <ac:spMk id="5" creationId="{B12D69A4-322A-C2D6-471F-59BE525049C0}"/>
          </ac:spMkLst>
        </pc:spChg>
        <pc:spChg chg="add mod">
          <ac:chgData name="Zapušek, Matej" userId="6c9fbb69-aab9-4e3f-81b2-844191b6c4ca" providerId="ADAL" clId="{8A33C27D-8FAC-4C87-BE03-1BD4693DDEE3}" dt="2024-10-13T08:10:28.524" v="1978" actId="14100"/>
          <ac:spMkLst>
            <pc:docMk/>
            <pc:sldMk cId="3486194681" sldId="282"/>
            <ac:spMk id="7" creationId="{EB24614B-22FA-0E89-3D68-CE7603B1FA27}"/>
          </ac:spMkLst>
        </pc:spChg>
        <pc:spChg chg="add mod">
          <ac:chgData name="Zapušek, Matej" userId="6c9fbb69-aab9-4e3f-81b2-844191b6c4ca" providerId="ADAL" clId="{8A33C27D-8FAC-4C87-BE03-1BD4693DDEE3}" dt="2024-10-13T08:10:40.174" v="1987" actId="20577"/>
          <ac:spMkLst>
            <pc:docMk/>
            <pc:sldMk cId="3486194681" sldId="282"/>
            <ac:spMk id="8" creationId="{CB2D3C14-45E7-5784-371F-C42FFE4FE594}"/>
          </ac:spMkLst>
        </pc:spChg>
        <pc:spChg chg="mod">
          <ac:chgData name="Zapušek, Matej" userId="6c9fbb69-aab9-4e3f-81b2-844191b6c4ca" providerId="ADAL" clId="{8A33C27D-8FAC-4C87-BE03-1BD4693DDEE3}" dt="2024-10-13T08:08:54.694" v="1920" actId="20577"/>
          <ac:spMkLst>
            <pc:docMk/>
            <pc:sldMk cId="3486194681" sldId="282"/>
            <ac:spMk id="9" creationId="{9F112740-603A-560C-150B-6E0A7E76228A}"/>
          </ac:spMkLst>
        </pc:spChg>
        <pc:spChg chg="add mod">
          <ac:chgData name="Zapušek, Matej" userId="6c9fbb69-aab9-4e3f-81b2-844191b6c4ca" providerId="ADAL" clId="{8A33C27D-8FAC-4C87-BE03-1BD4693DDEE3}" dt="2024-10-13T08:10:53.014" v="1992" actId="14100"/>
          <ac:spMkLst>
            <pc:docMk/>
            <pc:sldMk cId="3486194681" sldId="282"/>
            <ac:spMk id="10" creationId="{54A9386D-21B0-8183-19A8-FCA36B934343}"/>
          </ac:spMkLst>
        </pc:spChg>
        <pc:spChg chg="mod">
          <ac:chgData name="Zapušek, Matej" userId="6c9fbb69-aab9-4e3f-81b2-844191b6c4ca" providerId="ADAL" clId="{8A33C27D-8FAC-4C87-BE03-1BD4693DDEE3}" dt="2024-10-13T08:09:01.249" v="1923"/>
          <ac:spMkLst>
            <pc:docMk/>
            <pc:sldMk cId="3486194681" sldId="282"/>
            <ac:spMk id="37" creationId="{D2050223-09C6-255B-E0EE-026A587405A8}"/>
          </ac:spMkLst>
        </pc:spChg>
        <pc:spChg chg="del">
          <ac:chgData name="Zapušek, Matej" userId="6c9fbb69-aab9-4e3f-81b2-844191b6c4ca" providerId="ADAL" clId="{8A33C27D-8FAC-4C87-BE03-1BD4693DDEE3}" dt="2024-10-13T08:09:17.104" v="1944" actId="478"/>
          <ac:spMkLst>
            <pc:docMk/>
            <pc:sldMk cId="3486194681" sldId="282"/>
            <ac:spMk id="38" creationId="{2A6AD0BF-EEBD-BECC-D258-7D115206A268}"/>
          </ac:spMkLst>
        </pc:spChg>
        <pc:spChg chg="del">
          <ac:chgData name="Zapušek, Matej" userId="6c9fbb69-aab9-4e3f-81b2-844191b6c4ca" providerId="ADAL" clId="{8A33C27D-8FAC-4C87-BE03-1BD4693DDEE3}" dt="2024-10-13T08:09:13.824" v="1941" actId="478"/>
          <ac:spMkLst>
            <pc:docMk/>
            <pc:sldMk cId="3486194681" sldId="282"/>
            <ac:spMk id="39" creationId="{467A4AEC-C4A2-BA93-BA88-02E6F19021C5}"/>
          </ac:spMkLst>
        </pc:spChg>
        <pc:spChg chg="mod">
          <ac:chgData name="Zapušek, Matej" userId="6c9fbb69-aab9-4e3f-81b2-844191b6c4ca" providerId="ADAL" clId="{8A33C27D-8FAC-4C87-BE03-1BD4693DDEE3}" dt="2024-10-13T08:09:38.622" v="1958" actId="1076"/>
          <ac:spMkLst>
            <pc:docMk/>
            <pc:sldMk cId="3486194681" sldId="282"/>
            <ac:spMk id="40" creationId="{63673361-8BA9-17DF-57D9-E65FA1B8248C}"/>
          </ac:spMkLst>
        </pc:spChg>
        <pc:spChg chg="del">
          <ac:chgData name="Zapušek, Matej" userId="6c9fbb69-aab9-4e3f-81b2-844191b6c4ca" providerId="ADAL" clId="{8A33C27D-8FAC-4C87-BE03-1BD4693DDEE3}" dt="2024-10-13T08:09:18.220" v="1945" actId="478"/>
          <ac:spMkLst>
            <pc:docMk/>
            <pc:sldMk cId="3486194681" sldId="282"/>
            <ac:spMk id="41" creationId="{D61FD588-25F7-993A-772F-62F898405401}"/>
          </ac:spMkLst>
        </pc:spChg>
        <pc:spChg chg="del">
          <ac:chgData name="Zapušek, Matej" userId="6c9fbb69-aab9-4e3f-81b2-844191b6c4ca" providerId="ADAL" clId="{8A33C27D-8FAC-4C87-BE03-1BD4693DDEE3}" dt="2024-10-13T08:09:19.203" v="1946" actId="478"/>
          <ac:spMkLst>
            <pc:docMk/>
            <pc:sldMk cId="3486194681" sldId="282"/>
            <ac:spMk id="42" creationId="{FD65BB33-E2AA-F3CF-6276-85EC1F15D5C9}"/>
          </ac:spMkLst>
        </pc:spChg>
        <pc:spChg chg="del">
          <ac:chgData name="Zapušek, Matej" userId="6c9fbb69-aab9-4e3f-81b2-844191b6c4ca" providerId="ADAL" clId="{8A33C27D-8FAC-4C87-BE03-1BD4693DDEE3}" dt="2024-10-13T08:09:13.146" v="1939" actId="478"/>
          <ac:spMkLst>
            <pc:docMk/>
            <pc:sldMk cId="3486194681" sldId="282"/>
            <ac:spMk id="46" creationId="{B7B268D5-8E64-CB48-2DA1-E9F257157D8D}"/>
          </ac:spMkLst>
        </pc:spChg>
        <pc:spChg chg="mod">
          <ac:chgData name="Zapušek, Matej" userId="6c9fbb69-aab9-4e3f-81b2-844191b6c4ca" providerId="ADAL" clId="{8A33C27D-8FAC-4C87-BE03-1BD4693DDEE3}" dt="2024-10-13T08:12:47.795" v="2088"/>
          <ac:spMkLst>
            <pc:docMk/>
            <pc:sldMk cId="3486194681" sldId="282"/>
            <ac:spMk id="47" creationId="{EB511F8F-2645-47D9-831B-5470100B7BCB}"/>
          </ac:spMkLst>
        </pc:spChg>
        <pc:spChg chg="del mod">
          <ac:chgData name="Zapušek, Matej" userId="6c9fbb69-aab9-4e3f-81b2-844191b6c4ca" providerId="ADAL" clId="{8A33C27D-8FAC-4C87-BE03-1BD4693DDEE3}" dt="2024-10-13T08:09:20.652" v="1947" actId="478"/>
          <ac:spMkLst>
            <pc:docMk/>
            <pc:sldMk cId="3486194681" sldId="282"/>
            <ac:spMk id="51" creationId="{50130A6D-54CC-C0F8-F5FF-2B16243C8D43}"/>
          </ac:spMkLst>
        </pc:spChg>
        <pc:spChg chg="del mod">
          <ac:chgData name="Zapušek, Matej" userId="6c9fbb69-aab9-4e3f-81b2-844191b6c4ca" providerId="ADAL" clId="{8A33C27D-8FAC-4C87-BE03-1BD4693DDEE3}" dt="2024-10-13T08:09:22.086" v="1948" actId="478"/>
          <ac:spMkLst>
            <pc:docMk/>
            <pc:sldMk cId="3486194681" sldId="282"/>
            <ac:spMk id="55" creationId="{B7C07C58-57C6-BB31-1F15-7C6C7244C5C1}"/>
          </ac:spMkLst>
        </pc:spChg>
        <pc:spChg chg="del">
          <ac:chgData name="Zapušek, Matej" userId="6c9fbb69-aab9-4e3f-81b2-844191b6c4ca" providerId="ADAL" clId="{8A33C27D-8FAC-4C87-BE03-1BD4693DDEE3}" dt="2024-10-13T08:09:14.193" v="1942" actId="478"/>
          <ac:spMkLst>
            <pc:docMk/>
            <pc:sldMk cId="3486194681" sldId="282"/>
            <ac:spMk id="56" creationId="{30623149-FAC6-E373-3794-57366886790C}"/>
          </ac:spMkLst>
        </pc:spChg>
        <pc:spChg chg="del">
          <ac:chgData name="Zapušek, Matej" userId="6c9fbb69-aab9-4e3f-81b2-844191b6c4ca" providerId="ADAL" clId="{8A33C27D-8FAC-4C87-BE03-1BD4693DDEE3}" dt="2024-10-13T08:09:13.488" v="1940" actId="478"/>
          <ac:spMkLst>
            <pc:docMk/>
            <pc:sldMk cId="3486194681" sldId="282"/>
            <ac:spMk id="57" creationId="{1562E01C-0C4A-AD97-737C-DF6204799A02}"/>
          </ac:spMkLst>
        </pc:spChg>
        <pc:spChg chg="del">
          <ac:chgData name="Zapušek, Matej" userId="6c9fbb69-aab9-4e3f-81b2-844191b6c4ca" providerId="ADAL" clId="{8A33C27D-8FAC-4C87-BE03-1BD4693DDEE3}" dt="2024-10-13T08:09:12.805" v="1938" actId="478"/>
          <ac:spMkLst>
            <pc:docMk/>
            <pc:sldMk cId="3486194681" sldId="282"/>
            <ac:spMk id="58" creationId="{DE35CAB2-62DF-F6E8-63B4-D194F65AA0E0}"/>
          </ac:spMkLst>
        </pc:spChg>
        <pc:spChg chg="del">
          <ac:chgData name="Zapušek, Matej" userId="6c9fbb69-aab9-4e3f-81b2-844191b6c4ca" providerId="ADAL" clId="{8A33C27D-8FAC-4C87-BE03-1BD4693DDEE3}" dt="2024-10-13T08:09:11.775" v="1936" actId="478"/>
          <ac:spMkLst>
            <pc:docMk/>
            <pc:sldMk cId="3486194681" sldId="282"/>
            <ac:spMk id="59" creationId="{B6AFF95C-F216-2F7B-FDFE-2C88494CD8C8}"/>
          </ac:spMkLst>
        </pc:spChg>
        <pc:spChg chg="del">
          <ac:chgData name="Zapušek, Matej" userId="6c9fbb69-aab9-4e3f-81b2-844191b6c4ca" providerId="ADAL" clId="{8A33C27D-8FAC-4C87-BE03-1BD4693DDEE3}" dt="2024-10-13T08:09:09.298" v="1932" actId="478"/>
          <ac:spMkLst>
            <pc:docMk/>
            <pc:sldMk cId="3486194681" sldId="282"/>
            <ac:spMk id="60" creationId="{CC4E4BE5-E2C3-5666-0406-E71843D87CA3}"/>
          </ac:spMkLst>
        </pc:spChg>
        <pc:spChg chg="add mod">
          <ac:chgData name="Zapušek, Matej" userId="6c9fbb69-aab9-4e3f-81b2-844191b6c4ca" providerId="ADAL" clId="{8A33C27D-8FAC-4C87-BE03-1BD4693DDEE3}" dt="2024-10-13T08:11:07.065" v="1995" actId="14100"/>
          <ac:spMkLst>
            <pc:docMk/>
            <pc:sldMk cId="3486194681" sldId="282"/>
            <ac:spMk id="61" creationId="{C1C1F441-D35E-B222-9015-E689D0431D93}"/>
          </ac:spMkLst>
        </pc:spChg>
        <pc:spChg chg="add mod">
          <ac:chgData name="Zapušek, Matej" userId="6c9fbb69-aab9-4e3f-81b2-844191b6c4ca" providerId="ADAL" clId="{8A33C27D-8FAC-4C87-BE03-1BD4693DDEE3}" dt="2024-10-13T08:11:15.800" v="1998" actId="14100"/>
          <ac:spMkLst>
            <pc:docMk/>
            <pc:sldMk cId="3486194681" sldId="282"/>
            <ac:spMk id="62" creationId="{04DAF98E-E42C-4C4C-52D4-EAB1864BDEED}"/>
          </ac:spMkLst>
        </pc:spChg>
        <pc:spChg chg="add mod">
          <ac:chgData name="Zapušek, Matej" userId="6c9fbb69-aab9-4e3f-81b2-844191b6c4ca" providerId="ADAL" clId="{8A33C27D-8FAC-4C87-BE03-1BD4693DDEE3}" dt="2024-10-13T08:11:25.357" v="2002" actId="1076"/>
          <ac:spMkLst>
            <pc:docMk/>
            <pc:sldMk cId="3486194681" sldId="282"/>
            <ac:spMk id="63" creationId="{8DE7C928-D006-A1FE-A759-2F5DF85D6FC3}"/>
          </ac:spMkLst>
        </pc:spChg>
        <pc:spChg chg="add mod">
          <ac:chgData name="Zapušek, Matej" userId="6c9fbb69-aab9-4e3f-81b2-844191b6c4ca" providerId="ADAL" clId="{8A33C27D-8FAC-4C87-BE03-1BD4693DDEE3}" dt="2024-10-13T08:11:58.640" v="2036" actId="1076"/>
          <ac:spMkLst>
            <pc:docMk/>
            <pc:sldMk cId="3486194681" sldId="282"/>
            <ac:spMk id="64" creationId="{C4F29B16-83BA-AF66-601E-937102863875}"/>
          </ac:spMkLst>
        </pc:spChg>
        <pc:spChg chg="add mod">
          <ac:chgData name="Zapušek, Matej" userId="6c9fbb69-aab9-4e3f-81b2-844191b6c4ca" providerId="ADAL" clId="{8A33C27D-8FAC-4C87-BE03-1BD4693DDEE3}" dt="2024-10-13T08:12:11.583" v="2063" actId="1076"/>
          <ac:spMkLst>
            <pc:docMk/>
            <pc:sldMk cId="3486194681" sldId="282"/>
            <ac:spMk id="65" creationId="{DEE1C30F-547F-DBA5-6370-55E6C12BD275}"/>
          </ac:spMkLst>
        </pc:spChg>
        <pc:spChg chg="add mod">
          <ac:chgData name="Zapušek, Matej" userId="6c9fbb69-aab9-4e3f-81b2-844191b6c4ca" providerId="ADAL" clId="{8A33C27D-8FAC-4C87-BE03-1BD4693DDEE3}" dt="2024-10-13T08:12:29.939" v="2083" actId="1076"/>
          <ac:spMkLst>
            <pc:docMk/>
            <pc:sldMk cId="3486194681" sldId="282"/>
            <ac:spMk id="66" creationId="{D52A2C9D-EFB3-26D1-7DFA-3FB08D443BCC}"/>
          </ac:spMkLst>
        </pc:spChg>
        <pc:grpChg chg="del">
          <ac:chgData name="Zapušek, Matej" userId="6c9fbb69-aab9-4e3f-81b2-844191b6c4ca" providerId="ADAL" clId="{8A33C27D-8FAC-4C87-BE03-1BD4693DDEE3}" dt="2024-10-13T08:09:06.067" v="1924" actId="478"/>
          <ac:grpSpMkLst>
            <pc:docMk/>
            <pc:sldMk cId="3486194681" sldId="282"/>
            <ac:grpSpMk id="11" creationId="{012FAE88-2ED2-E090-03B3-E00C6F96E218}"/>
          </ac:grpSpMkLst>
        </pc:grpChg>
        <pc:grpChg chg="del">
          <ac:chgData name="Zapušek, Matej" userId="6c9fbb69-aab9-4e3f-81b2-844191b6c4ca" providerId="ADAL" clId="{8A33C27D-8FAC-4C87-BE03-1BD4693DDEE3}" dt="2024-10-13T08:09:06.473" v="1925" actId="478"/>
          <ac:grpSpMkLst>
            <pc:docMk/>
            <pc:sldMk cId="3486194681" sldId="282"/>
            <ac:grpSpMk id="14" creationId="{6C41CA2C-E3E9-1BED-D9B0-5200BE2DCF62}"/>
          </ac:grpSpMkLst>
        </pc:grpChg>
        <pc:grpChg chg="del">
          <ac:chgData name="Zapušek, Matej" userId="6c9fbb69-aab9-4e3f-81b2-844191b6c4ca" providerId="ADAL" clId="{8A33C27D-8FAC-4C87-BE03-1BD4693DDEE3}" dt="2024-10-13T08:09:06.755" v="1926" actId="478"/>
          <ac:grpSpMkLst>
            <pc:docMk/>
            <pc:sldMk cId="3486194681" sldId="282"/>
            <ac:grpSpMk id="16" creationId="{753B56C4-4EA9-042D-AD71-66A0560BB324}"/>
          </ac:grpSpMkLst>
        </pc:grpChg>
        <pc:grpChg chg="del">
          <ac:chgData name="Zapušek, Matej" userId="6c9fbb69-aab9-4e3f-81b2-844191b6c4ca" providerId="ADAL" clId="{8A33C27D-8FAC-4C87-BE03-1BD4693DDEE3}" dt="2024-10-13T08:09:07.028" v="1927" actId="478"/>
          <ac:grpSpMkLst>
            <pc:docMk/>
            <pc:sldMk cId="3486194681" sldId="282"/>
            <ac:grpSpMk id="21" creationId="{AB9BA24C-254A-B2CD-6997-751C54F4F574}"/>
          </ac:grpSpMkLst>
        </pc:grpChg>
        <pc:grpChg chg="del">
          <ac:chgData name="Zapušek, Matej" userId="6c9fbb69-aab9-4e3f-81b2-844191b6c4ca" providerId="ADAL" clId="{8A33C27D-8FAC-4C87-BE03-1BD4693DDEE3}" dt="2024-10-13T08:09:07.400" v="1928" actId="478"/>
          <ac:grpSpMkLst>
            <pc:docMk/>
            <pc:sldMk cId="3486194681" sldId="282"/>
            <ac:grpSpMk id="26" creationId="{99E8E797-C881-7B34-02F8-B7927208DE55}"/>
          </ac:grpSpMkLst>
        </pc:grpChg>
        <pc:grpChg chg="del">
          <ac:chgData name="Zapušek, Matej" userId="6c9fbb69-aab9-4e3f-81b2-844191b6c4ca" providerId="ADAL" clId="{8A33C27D-8FAC-4C87-BE03-1BD4693DDEE3}" dt="2024-10-13T08:09:07.796" v="1929" actId="478"/>
          <ac:grpSpMkLst>
            <pc:docMk/>
            <pc:sldMk cId="3486194681" sldId="282"/>
            <ac:grpSpMk id="28" creationId="{BFEB3231-0C57-54C0-1D1B-3647E7B4A2B4}"/>
          </ac:grpSpMkLst>
        </pc:grpChg>
        <pc:grpChg chg="del">
          <ac:chgData name="Zapušek, Matej" userId="6c9fbb69-aab9-4e3f-81b2-844191b6c4ca" providerId="ADAL" clId="{8A33C27D-8FAC-4C87-BE03-1BD4693DDEE3}" dt="2024-10-13T08:09:08.164" v="1930" actId="478"/>
          <ac:grpSpMkLst>
            <pc:docMk/>
            <pc:sldMk cId="3486194681" sldId="282"/>
            <ac:grpSpMk id="31" creationId="{14243C52-8603-19DC-4E0D-CC543AB70E4E}"/>
          </ac:grpSpMkLst>
        </pc:grpChg>
        <pc:grpChg chg="del">
          <ac:chgData name="Zapušek, Matej" userId="6c9fbb69-aab9-4e3f-81b2-844191b6c4ca" providerId="ADAL" clId="{8A33C27D-8FAC-4C87-BE03-1BD4693DDEE3}" dt="2024-10-13T08:09:14.561" v="1943" actId="478"/>
          <ac:grpSpMkLst>
            <pc:docMk/>
            <pc:sldMk cId="3486194681" sldId="282"/>
            <ac:grpSpMk id="34" creationId="{3770E63A-C782-642D-C2F3-2DB7FDA7F746}"/>
          </ac:grpSpMkLst>
        </pc:grpChg>
        <pc:grpChg chg="del">
          <ac:chgData name="Zapušek, Matej" userId="6c9fbb69-aab9-4e3f-81b2-844191b6c4ca" providerId="ADAL" clId="{8A33C27D-8FAC-4C87-BE03-1BD4693DDEE3}" dt="2024-10-13T08:09:12.478" v="1937" actId="478"/>
          <ac:grpSpMkLst>
            <pc:docMk/>
            <pc:sldMk cId="3486194681" sldId="282"/>
            <ac:grpSpMk id="43" creationId="{53CE8E6C-89F1-F214-BFE9-BF93753375AF}"/>
          </ac:grpSpMkLst>
        </pc:grpChg>
        <pc:grpChg chg="del">
          <ac:chgData name="Zapušek, Matej" userId="6c9fbb69-aab9-4e3f-81b2-844191b6c4ca" providerId="ADAL" clId="{8A33C27D-8FAC-4C87-BE03-1BD4693DDEE3}" dt="2024-10-13T08:09:08.933" v="1931" actId="478"/>
          <ac:grpSpMkLst>
            <pc:docMk/>
            <pc:sldMk cId="3486194681" sldId="282"/>
            <ac:grpSpMk id="48" creationId="{A5568809-537D-3163-3CD0-2B5C08A155E4}"/>
          </ac:grpSpMkLst>
        </pc:grpChg>
        <pc:grpChg chg="del">
          <ac:chgData name="Zapušek, Matej" userId="6c9fbb69-aab9-4e3f-81b2-844191b6c4ca" providerId="ADAL" clId="{8A33C27D-8FAC-4C87-BE03-1BD4693DDEE3}" dt="2024-10-13T08:09:09.637" v="1933" actId="478"/>
          <ac:grpSpMkLst>
            <pc:docMk/>
            <pc:sldMk cId="3486194681" sldId="282"/>
            <ac:grpSpMk id="52" creationId="{1B682468-E702-A65E-FF54-4AB51077E1CF}"/>
          </ac:grpSpMkLst>
        </pc:grpChg>
      </pc:sldChg>
      <pc:sldChg chg="addSp delSp modSp add mod">
        <pc:chgData name="Zapušek, Matej" userId="6c9fbb69-aab9-4e3f-81b2-844191b6c4ca" providerId="ADAL" clId="{8A33C27D-8FAC-4C87-BE03-1BD4693DDEE3}" dt="2024-10-13T08:24:39.323" v="2418"/>
        <pc:sldMkLst>
          <pc:docMk/>
          <pc:sldMk cId="605463967" sldId="283"/>
        </pc:sldMkLst>
        <pc:spChg chg="del">
          <ac:chgData name="Zapušek, Matej" userId="6c9fbb69-aab9-4e3f-81b2-844191b6c4ca" providerId="ADAL" clId="{8A33C27D-8FAC-4C87-BE03-1BD4693DDEE3}" dt="2024-10-13T08:13:24.595" v="2097" actId="478"/>
          <ac:spMkLst>
            <pc:docMk/>
            <pc:sldMk cId="605463967" sldId="283"/>
            <ac:spMk id="2" creationId="{2A7FD4B8-1234-0C91-1437-8245208D180F}"/>
          </ac:spMkLst>
        </pc:spChg>
        <pc:spChg chg="del">
          <ac:chgData name="Zapušek, Matej" userId="6c9fbb69-aab9-4e3f-81b2-844191b6c4ca" providerId="ADAL" clId="{8A33C27D-8FAC-4C87-BE03-1BD4693DDEE3}" dt="2024-10-13T08:13:24.839" v="2098" actId="478"/>
          <ac:spMkLst>
            <pc:docMk/>
            <pc:sldMk cId="605463967" sldId="283"/>
            <ac:spMk id="3" creationId="{62267D6E-F654-10F6-263A-9D2993B0AFD6}"/>
          </ac:spMkLst>
        </pc:spChg>
        <pc:spChg chg="del mod">
          <ac:chgData name="Zapušek, Matej" userId="6c9fbb69-aab9-4e3f-81b2-844191b6c4ca" providerId="ADAL" clId="{8A33C27D-8FAC-4C87-BE03-1BD4693DDEE3}" dt="2024-10-13T08:13:25.122" v="2100" actId="478"/>
          <ac:spMkLst>
            <pc:docMk/>
            <pc:sldMk cId="605463967" sldId="283"/>
            <ac:spMk id="5" creationId="{0B939AE3-6660-8792-9912-FDC5834E4E29}"/>
          </ac:spMkLst>
        </pc:spChg>
        <pc:spChg chg="mod">
          <ac:chgData name="Zapušek, Matej" userId="6c9fbb69-aab9-4e3f-81b2-844191b6c4ca" providerId="ADAL" clId="{8A33C27D-8FAC-4C87-BE03-1BD4693DDEE3}" dt="2024-10-13T08:23:38.658" v="2399" actId="14100"/>
          <ac:spMkLst>
            <pc:docMk/>
            <pc:sldMk cId="605463967" sldId="283"/>
            <ac:spMk id="6" creationId="{C1195CF5-B2C2-E03A-4C76-02CCE30B8E00}"/>
          </ac:spMkLst>
        </pc:spChg>
        <pc:spChg chg="del">
          <ac:chgData name="Zapušek, Matej" userId="6c9fbb69-aab9-4e3f-81b2-844191b6c4ca" providerId="ADAL" clId="{8A33C27D-8FAC-4C87-BE03-1BD4693DDEE3}" dt="2024-10-13T08:13:25.413" v="2101" actId="478"/>
          <ac:spMkLst>
            <pc:docMk/>
            <pc:sldMk cId="605463967" sldId="283"/>
            <ac:spMk id="7" creationId="{26E93D95-CFAE-5890-28FD-90396787230D}"/>
          </ac:spMkLst>
        </pc:spChg>
        <pc:spChg chg="del">
          <ac:chgData name="Zapušek, Matej" userId="6c9fbb69-aab9-4e3f-81b2-844191b6c4ca" providerId="ADAL" clId="{8A33C27D-8FAC-4C87-BE03-1BD4693DDEE3}" dt="2024-10-13T08:13:29.236" v="2106" actId="478"/>
          <ac:spMkLst>
            <pc:docMk/>
            <pc:sldMk cId="605463967" sldId="283"/>
            <ac:spMk id="8" creationId="{B6BFDE09-9F86-9F3F-7108-5D2DF3CCC3EB}"/>
          </ac:spMkLst>
        </pc:spChg>
        <pc:spChg chg="mod">
          <ac:chgData name="Zapušek, Matej" userId="6c9fbb69-aab9-4e3f-81b2-844191b6c4ca" providerId="ADAL" clId="{8A33C27D-8FAC-4C87-BE03-1BD4693DDEE3}" dt="2024-10-13T08:13:07.094" v="2091" actId="20577"/>
          <ac:spMkLst>
            <pc:docMk/>
            <pc:sldMk cId="605463967" sldId="283"/>
            <ac:spMk id="9" creationId="{50B5460E-E37B-97D6-4940-1F20E161D779}"/>
          </ac:spMkLst>
        </pc:spChg>
        <pc:spChg chg="del">
          <ac:chgData name="Zapušek, Matej" userId="6c9fbb69-aab9-4e3f-81b2-844191b6c4ca" providerId="ADAL" clId="{8A33C27D-8FAC-4C87-BE03-1BD4693DDEE3}" dt="2024-10-13T08:13:27.989" v="2105" actId="478"/>
          <ac:spMkLst>
            <pc:docMk/>
            <pc:sldMk cId="605463967" sldId="283"/>
            <ac:spMk id="10" creationId="{E3985E79-D4F0-00CD-ED99-9F8FD1776CEE}"/>
          </ac:spMkLst>
        </pc:spChg>
        <pc:spChg chg="add mod">
          <ac:chgData name="Zapušek, Matej" userId="6c9fbb69-aab9-4e3f-81b2-844191b6c4ca" providerId="ADAL" clId="{8A33C27D-8FAC-4C87-BE03-1BD4693DDEE3}" dt="2024-10-13T08:13:47.462" v="2113" actId="1076"/>
          <ac:spMkLst>
            <pc:docMk/>
            <pc:sldMk cId="605463967" sldId="283"/>
            <ac:spMk id="11" creationId="{80D41032-5025-8DA2-6CC6-EBCE17E8C6DA}"/>
          </ac:spMkLst>
        </pc:spChg>
        <pc:spChg chg="add mod">
          <ac:chgData name="Zapušek, Matej" userId="6c9fbb69-aab9-4e3f-81b2-844191b6c4ca" providerId="ADAL" clId="{8A33C27D-8FAC-4C87-BE03-1BD4693DDEE3}" dt="2024-10-13T08:14:22.234" v="2125" actId="1076"/>
          <ac:spMkLst>
            <pc:docMk/>
            <pc:sldMk cId="605463967" sldId="283"/>
            <ac:spMk id="12" creationId="{BB771D6B-1BFF-5CA2-FAFB-ED7278455A5E}"/>
          </ac:spMkLst>
        </pc:spChg>
        <pc:spChg chg="add mod">
          <ac:chgData name="Zapušek, Matej" userId="6c9fbb69-aab9-4e3f-81b2-844191b6c4ca" providerId="ADAL" clId="{8A33C27D-8FAC-4C87-BE03-1BD4693DDEE3}" dt="2024-10-13T08:14:40.097" v="2138" actId="14100"/>
          <ac:spMkLst>
            <pc:docMk/>
            <pc:sldMk cId="605463967" sldId="283"/>
            <ac:spMk id="14" creationId="{E967EF7D-E860-A3BF-8554-1DB24AA7AAEB}"/>
          </ac:spMkLst>
        </pc:spChg>
        <pc:spChg chg="add mod">
          <ac:chgData name="Zapušek, Matej" userId="6c9fbb69-aab9-4e3f-81b2-844191b6c4ca" providerId="ADAL" clId="{8A33C27D-8FAC-4C87-BE03-1BD4693DDEE3}" dt="2024-10-13T08:14:54.423" v="2142" actId="1076"/>
          <ac:spMkLst>
            <pc:docMk/>
            <pc:sldMk cId="605463967" sldId="283"/>
            <ac:spMk id="15" creationId="{78A17020-1D15-A0E7-F323-B61AE61D45DF}"/>
          </ac:spMkLst>
        </pc:spChg>
        <pc:spChg chg="add mod">
          <ac:chgData name="Zapušek, Matej" userId="6c9fbb69-aab9-4e3f-81b2-844191b6c4ca" providerId="ADAL" clId="{8A33C27D-8FAC-4C87-BE03-1BD4693DDEE3}" dt="2024-10-13T08:15:04.356" v="2147" actId="1076"/>
          <ac:spMkLst>
            <pc:docMk/>
            <pc:sldMk cId="605463967" sldId="283"/>
            <ac:spMk id="16" creationId="{11435717-B507-F01F-0903-90061DE552AF}"/>
          </ac:spMkLst>
        </pc:spChg>
        <pc:spChg chg="add mod">
          <ac:chgData name="Zapušek, Matej" userId="6c9fbb69-aab9-4e3f-81b2-844191b6c4ca" providerId="ADAL" clId="{8A33C27D-8FAC-4C87-BE03-1BD4693DDEE3}" dt="2024-10-13T08:15:14.814" v="2150" actId="14100"/>
          <ac:spMkLst>
            <pc:docMk/>
            <pc:sldMk cId="605463967" sldId="283"/>
            <ac:spMk id="17" creationId="{0EDF7286-4BC2-E24D-DCA7-FCA53700AD5D}"/>
          </ac:spMkLst>
        </pc:spChg>
        <pc:spChg chg="add mod">
          <ac:chgData name="Zapušek, Matej" userId="6c9fbb69-aab9-4e3f-81b2-844191b6c4ca" providerId="ADAL" clId="{8A33C27D-8FAC-4C87-BE03-1BD4693DDEE3}" dt="2024-10-13T08:15:24.026" v="2154" actId="1076"/>
          <ac:spMkLst>
            <pc:docMk/>
            <pc:sldMk cId="605463967" sldId="283"/>
            <ac:spMk id="18" creationId="{EC591DD0-EB2B-4D69-6DFE-B5867A877C5B}"/>
          </ac:spMkLst>
        </pc:spChg>
        <pc:spChg chg="add mod">
          <ac:chgData name="Zapušek, Matej" userId="6c9fbb69-aab9-4e3f-81b2-844191b6c4ca" providerId="ADAL" clId="{8A33C27D-8FAC-4C87-BE03-1BD4693DDEE3}" dt="2024-10-13T08:15:33.467" v="2157" actId="1076"/>
          <ac:spMkLst>
            <pc:docMk/>
            <pc:sldMk cId="605463967" sldId="283"/>
            <ac:spMk id="19" creationId="{76EFE95C-CFFE-57E5-C400-90CC1BBB6C58}"/>
          </ac:spMkLst>
        </pc:spChg>
        <pc:spChg chg="add mod">
          <ac:chgData name="Zapušek, Matej" userId="6c9fbb69-aab9-4e3f-81b2-844191b6c4ca" providerId="ADAL" clId="{8A33C27D-8FAC-4C87-BE03-1BD4693DDEE3}" dt="2024-10-13T08:15:52.735" v="2177" actId="14100"/>
          <ac:spMkLst>
            <pc:docMk/>
            <pc:sldMk cId="605463967" sldId="283"/>
            <ac:spMk id="20" creationId="{DEE22886-B786-179B-227D-A620B0B0A1AD}"/>
          </ac:spMkLst>
        </pc:spChg>
        <pc:spChg chg="add mod">
          <ac:chgData name="Zapušek, Matej" userId="6c9fbb69-aab9-4e3f-81b2-844191b6c4ca" providerId="ADAL" clId="{8A33C27D-8FAC-4C87-BE03-1BD4693DDEE3}" dt="2024-10-13T08:16:28.993" v="2180" actId="1076"/>
          <ac:spMkLst>
            <pc:docMk/>
            <pc:sldMk cId="605463967" sldId="283"/>
            <ac:spMk id="21" creationId="{E5CE51A3-776E-5D86-ADA7-12A4360B4E6A}"/>
          </ac:spMkLst>
        </pc:spChg>
        <pc:spChg chg="add mod">
          <ac:chgData name="Zapušek, Matej" userId="6c9fbb69-aab9-4e3f-81b2-844191b6c4ca" providerId="ADAL" clId="{8A33C27D-8FAC-4C87-BE03-1BD4693DDEE3}" dt="2024-10-13T08:16:42.157" v="2184" actId="1076"/>
          <ac:spMkLst>
            <pc:docMk/>
            <pc:sldMk cId="605463967" sldId="283"/>
            <ac:spMk id="22" creationId="{6D650C73-94BC-D270-94A1-15B0C274B0CE}"/>
          </ac:spMkLst>
        </pc:spChg>
        <pc:spChg chg="add mod">
          <ac:chgData name="Zapušek, Matej" userId="6c9fbb69-aab9-4e3f-81b2-844191b6c4ca" providerId="ADAL" clId="{8A33C27D-8FAC-4C87-BE03-1BD4693DDEE3}" dt="2024-10-13T08:16:39.412" v="2183" actId="1076"/>
          <ac:spMkLst>
            <pc:docMk/>
            <pc:sldMk cId="605463967" sldId="283"/>
            <ac:spMk id="23" creationId="{BB8AD76B-121C-D36A-F8AD-7544D7CAB4AA}"/>
          </ac:spMkLst>
        </pc:spChg>
        <pc:spChg chg="add mod">
          <ac:chgData name="Zapušek, Matej" userId="6c9fbb69-aab9-4e3f-81b2-844191b6c4ca" providerId="ADAL" clId="{8A33C27D-8FAC-4C87-BE03-1BD4693DDEE3}" dt="2024-10-13T08:16:35.665" v="2182" actId="1076"/>
          <ac:spMkLst>
            <pc:docMk/>
            <pc:sldMk cId="605463967" sldId="283"/>
            <ac:spMk id="24" creationId="{0F27F5A5-9351-708E-F165-BCE11007AFC4}"/>
          </ac:spMkLst>
        </pc:spChg>
        <pc:spChg chg="add mod">
          <ac:chgData name="Zapušek, Matej" userId="6c9fbb69-aab9-4e3f-81b2-844191b6c4ca" providerId="ADAL" clId="{8A33C27D-8FAC-4C87-BE03-1BD4693DDEE3}" dt="2024-10-13T08:16:32.634" v="2181" actId="1076"/>
          <ac:spMkLst>
            <pc:docMk/>
            <pc:sldMk cId="605463967" sldId="283"/>
            <ac:spMk id="25" creationId="{35946075-3A42-821A-9DB7-3EDC0C69E49E}"/>
          </ac:spMkLst>
        </pc:spChg>
        <pc:spChg chg="add mod">
          <ac:chgData name="Zapušek, Matej" userId="6c9fbb69-aab9-4e3f-81b2-844191b6c4ca" providerId="ADAL" clId="{8A33C27D-8FAC-4C87-BE03-1BD4693DDEE3}" dt="2024-10-13T08:18:18.423" v="2252" actId="14100"/>
          <ac:spMkLst>
            <pc:docMk/>
            <pc:sldMk cId="605463967" sldId="283"/>
            <ac:spMk id="26" creationId="{ABED3937-ED6E-6EB5-E64F-78E5F25694C5}"/>
          </ac:spMkLst>
        </pc:spChg>
        <pc:spChg chg="add mod">
          <ac:chgData name="Zapušek, Matej" userId="6c9fbb69-aab9-4e3f-81b2-844191b6c4ca" providerId="ADAL" clId="{8A33C27D-8FAC-4C87-BE03-1BD4693DDEE3}" dt="2024-10-13T08:17:08.009" v="2218" actId="20577"/>
          <ac:spMkLst>
            <pc:docMk/>
            <pc:sldMk cId="605463967" sldId="283"/>
            <ac:spMk id="27" creationId="{EEDAEBCE-DC6C-6B74-B33E-0D4FB8E84048}"/>
          </ac:spMkLst>
        </pc:spChg>
        <pc:spChg chg="add mod">
          <ac:chgData name="Zapušek, Matej" userId="6c9fbb69-aab9-4e3f-81b2-844191b6c4ca" providerId="ADAL" clId="{8A33C27D-8FAC-4C87-BE03-1BD4693DDEE3}" dt="2024-10-13T08:17:27.655" v="2224" actId="1076"/>
          <ac:spMkLst>
            <pc:docMk/>
            <pc:sldMk cId="605463967" sldId="283"/>
            <ac:spMk id="28" creationId="{6360695D-1D4A-F824-862D-2D41E2691AB5}"/>
          </ac:spMkLst>
        </pc:spChg>
        <pc:spChg chg="add mod">
          <ac:chgData name="Zapušek, Matej" userId="6c9fbb69-aab9-4e3f-81b2-844191b6c4ca" providerId="ADAL" clId="{8A33C27D-8FAC-4C87-BE03-1BD4693DDEE3}" dt="2024-10-13T08:17:25.753" v="2223" actId="1076"/>
          <ac:spMkLst>
            <pc:docMk/>
            <pc:sldMk cId="605463967" sldId="283"/>
            <ac:spMk id="29" creationId="{6CB6BC03-4918-4BC3-2CE6-5D1F8751847D}"/>
          </ac:spMkLst>
        </pc:spChg>
        <pc:spChg chg="add mod">
          <ac:chgData name="Zapušek, Matej" userId="6c9fbb69-aab9-4e3f-81b2-844191b6c4ca" providerId="ADAL" clId="{8A33C27D-8FAC-4C87-BE03-1BD4693DDEE3}" dt="2024-10-13T08:17:35.981" v="2243" actId="20577"/>
          <ac:spMkLst>
            <pc:docMk/>
            <pc:sldMk cId="605463967" sldId="283"/>
            <ac:spMk id="30" creationId="{C21029DC-FDF1-D842-F49E-D6B658B1C4BF}"/>
          </ac:spMkLst>
        </pc:spChg>
        <pc:spChg chg="del mod">
          <ac:chgData name="Zapušek, Matej" userId="6c9fbb69-aab9-4e3f-81b2-844191b6c4ca" providerId="ADAL" clId="{8A33C27D-8FAC-4C87-BE03-1BD4693DDEE3}" dt="2024-10-13T08:17:59.465" v="2247" actId="478"/>
          <ac:spMkLst>
            <pc:docMk/>
            <pc:sldMk cId="605463967" sldId="283"/>
            <ac:spMk id="32" creationId="{6EB89C06-D877-CF9F-245E-96E7F462FFD4}"/>
          </ac:spMkLst>
        </pc:spChg>
        <pc:spChg chg="mod">
          <ac:chgData name="Zapušek, Matej" userId="6c9fbb69-aab9-4e3f-81b2-844191b6c4ca" providerId="ADAL" clId="{8A33C27D-8FAC-4C87-BE03-1BD4693DDEE3}" dt="2024-10-13T08:17:54.429" v="2244"/>
          <ac:spMkLst>
            <pc:docMk/>
            <pc:sldMk cId="605463967" sldId="283"/>
            <ac:spMk id="33" creationId="{1BA402D6-19CC-C0E3-1518-9017FF00443D}"/>
          </ac:spMkLst>
        </pc:spChg>
        <pc:spChg chg="mod">
          <ac:chgData name="Zapušek, Matej" userId="6c9fbb69-aab9-4e3f-81b2-844191b6c4ca" providerId="ADAL" clId="{8A33C27D-8FAC-4C87-BE03-1BD4693DDEE3}" dt="2024-10-13T08:17:54.429" v="2244"/>
          <ac:spMkLst>
            <pc:docMk/>
            <pc:sldMk cId="605463967" sldId="283"/>
            <ac:spMk id="34" creationId="{DC0DEF7C-9D86-DF3F-CB09-1241429A905E}"/>
          </ac:spMkLst>
        </pc:spChg>
        <pc:spChg chg="mod">
          <ac:chgData name="Zapušek, Matej" userId="6c9fbb69-aab9-4e3f-81b2-844191b6c4ca" providerId="ADAL" clId="{8A33C27D-8FAC-4C87-BE03-1BD4693DDEE3}" dt="2024-10-13T08:17:54.429" v="2244"/>
          <ac:spMkLst>
            <pc:docMk/>
            <pc:sldMk cId="605463967" sldId="283"/>
            <ac:spMk id="35" creationId="{0F5BD472-D82C-111C-B9EA-29D60506668E}"/>
          </ac:spMkLst>
        </pc:spChg>
        <pc:spChg chg="mod">
          <ac:chgData name="Zapušek, Matej" userId="6c9fbb69-aab9-4e3f-81b2-844191b6c4ca" providerId="ADAL" clId="{8A33C27D-8FAC-4C87-BE03-1BD4693DDEE3}" dt="2024-10-13T08:17:54.429" v="2244"/>
          <ac:spMkLst>
            <pc:docMk/>
            <pc:sldMk cId="605463967" sldId="283"/>
            <ac:spMk id="36" creationId="{9809A308-2ED7-5ED2-56B9-AF4178118AE0}"/>
          </ac:spMkLst>
        </pc:spChg>
        <pc:spChg chg="mod">
          <ac:chgData name="Zapušek, Matej" userId="6c9fbb69-aab9-4e3f-81b2-844191b6c4ca" providerId="ADAL" clId="{8A33C27D-8FAC-4C87-BE03-1BD4693DDEE3}" dt="2024-10-13T08:15:39.652" v="2158" actId="14100"/>
          <ac:spMkLst>
            <pc:docMk/>
            <pc:sldMk cId="605463967" sldId="283"/>
            <ac:spMk id="37" creationId="{C2A0EC22-0CA2-F28A-2B13-9C8DA8502D51}"/>
          </ac:spMkLst>
        </pc:spChg>
        <pc:spChg chg="mod">
          <ac:chgData name="Zapušek, Matej" userId="6c9fbb69-aab9-4e3f-81b2-844191b6c4ca" providerId="ADAL" clId="{8A33C27D-8FAC-4C87-BE03-1BD4693DDEE3}" dt="2024-10-13T08:17:54.429" v="2244"/>
          <ac:spMkLst>
            <pc:docMk/>
            <pc:sldMk cId="605463967" sldId="283"/>
            <ac:spMk id="38" creationId="{A88B4583-D5CC-EFED-6E74-E4FABB5E1CC3}"/>
          </ac:spMkLst>
        </pc:spChg>
        <pc:spChg chg="mod">
          <ac:chgData name="Zapušek, Matej" userId="6c9fbb69-aab9-4e3f-81b2-844191b6c4ca" providerId="ADAL" clId="{8A33C27D-8FAC-4C87-BE03-1BD4693DDEE3}" dt="2024-10-13T08:17:54.429" v="2244"/>
          <ac:spMkLst>
            <pc:docMk/>
            <pc:sldMk cId="605463967" sldId="283"/>
            <ac:spMk id="39" creationId="{EB3FA86A-9829-BAAE-D5C2-F24D5C6E051F}"/>
          </ac:spMkLst>
        </pc:spChg>
        <pc:spChg chg="del">
          <ac:chgData name="Zapušek, Matej" userId="6c9fbb69-aab9-4e3f-81b2-844191b6c4ca" providerId="ADAL" clId="{8A33C27D-8FAC-4C87-BE03-1BD4693DDEE3}" dt="2024-10-13T08:13:24.308" v="2096" actId="478"/>
          <ac:spMkLst>
            <pc:docMk/>
            <pc:sldMk cId="605463967" sldId="283"/>
            <ac:spMk id="40" creationId="{07A9FD03-4BD9-80BA-35EC-900018A94669}"/>
          </ac:spMkLst>
        </pc:spChg>
        <pc:spChg chg="mod">
          <ac:chgData name="Zapušek, Matej" userId="6c9fbb69-aab9-4e3f-81b2-844191b6c4ca" providerId="ADAL" clId="{8A33C27D-8FAC-4C87-BE03-1BD4693DDEE3}" dt="2024-10-13T08:17:54.429" v="2244"/>
          <ac:spMkLst>
            <pc:docMk/>
            <pc:sldMk cId="605463967" sldId="283"/>
            <ac:spMk id="41" creationId="{957E8ED4-4A1D-1070-4A07-D07EE7BD7EB6}"/>
          </ac:spMkLst>
        </pc:spChg>
        <pc:spChg chg="del mod">
          <ac:chgData name="Zapušek, Matej" userId="6c9fbb69-aab9-4e3f-81b2-844191b6c4ca" providerId="ADAL" clId="{8A33C27D-8FAC-4C87-BE03-1BD4693DDEE3}" dt="2024-10-13T08:18:01.400" v="2248" actId="478"/>
          <ac:spMkLst>
            <pc:docMk/>
            <pc:sldMk cId="605463967" sldId="283"/>
            <ac:spMk id="42" creationId="{86622B85-159D-7CF1-A767-11ABFA76D7C6}"/>
          </ac:spMkLst>
        </pc:spChg>
        <pc:spChg chg="add mod">
          <ac:chgData name="Zapušek, Matej" userId="6c9fbb69-aab9-4e3f-81b2-844191b6c4ca" providerId="ADAL" clId="{8A33C27D-8FAC-4C87-BE03-1BD4693DDEE3}" dt="2024-10-13T08:24:08.647" v="2405" actId="1076"/>
          <ac:spMkLst>
            <pc:docMk/>
            <pc:sldMk cId="605463967" sldId="283"/>
            <ac:spMk id="43" creationId="{0378AB12-BA6C-9174-8AC1-C671DE48D558}"/>
          </ac:spMkLst>
        </pc:spChg>
        <pc:spChg chg="mod">
          <ac:chgData name="Zapušek, Matej" userId="6c9fbb69-aab9-4e3f-81b2-844191b6c4ca" providerId="ADAL" clId="{8A33C27D-8FAC-4C87-BE03-1BD4693DDEE3}" dt="2024-10-13T08:18:40.157" v="2264"/>
          <ac:spMkLst>
            <pc:docMk/>
            <pc:sldMk cId="605463967" sldId="283"/>
            <ac:spMk id="45" creationId="{8F273934-BE59-B6E5-5934-CF66B63EF1B4}"/>
          </ac:spMkLst>
        </pc:spChg>
        <pc:spChg chg="mod">
          <ac:chgData name="Zapušek, Matej" userId="6c9fbb69-aab9-4e3f-81b2-844191b6c4ca" providerId="ADAL" clId="{8A33C27D-8FAC-4C87-BE03-1BD4693DDEE3}" dt="2024-10-13T08:18:40.157" v="2264"/>
          <ac:spMkLst>
            <pc:docMk/>
            <pc:sldMk cId="605463967" sldId="283"/>
            <ac:spMk id="46" creationId="{1B9CD3B5-A246-28D3-0475-16BF9D1240D6}"/>
          </ac:spMkLst>
        </pc:spChg>
        <pc:spChg chg="mod">
          <ac:chgData name="Zapušek, Matej" userId="6c9fbb69-aab9-4e3f-81b2-844191b6c4ca" providerId="ADAL" clId="{8A33C27D-8FAC-4C87-BE03-1BD4693DDEE3}" dt="2024-10-13T08:18:40.157" v="2264"/>
          <ac:spMkLst>
            <pc:docMk/>
            <pc:sldMk cId="605463967" sldId="283"/>
            <ac:spMk id="48" creationId="{D8A4FAF2-2BF8-692F-15BB-FEF7DFEB4B64}"/>
          </ac:spMkLst>
        </pc:spChg>
        <pc:spChg chg="mod">
          <ac:chgData name="Zapušek, Matej" userId="6c9fbb69-aab9-4e3f-81b2-844191b6c4ca" providerId="ADAL" clId="{8A33C27D-8FAC-4C87-BE03-1BD4693DDEE3}" dt="2024-10-13T08:18:40.157" v="2264"/>
          <ac:spMkLst>
            <pc:docMk/>
            <pc:sldMk cId="605463967" sldId="283"/>
            <ac:spMk id="49" creationId="{71769DB2-2E79-6E40-CFA7-F5B633358213}"/>
          </ac:spMkLst>
        </pc:spChg>
        <pc:spChg chg="mod">
          <ac:chgData name="Zapušek, Matej" userId="6c9fbb69-aab9-4e3f-81b2-844191b6c4ca" providerId="ADAL" clId="{8A33C27D-8FAC-4C87-BE03-1BD4693DDEE3}" dt="2024-10-13T08:18:40.157" v="2264"/>
          <ac:spMkLst>
            <pc:docMk/>
            <pc:sldMk cId="605463967" sldId="283"/>
            <ac:spMk id="50" creationId="{35EA1B5B-5873-3DAA-8D2F-AE4E3E3B1961}"/>
          </ac:spMkLst>
        </pc:spChg>
        <pc:spChg chg="mod">
          <ac:chgData name="Zapušek, Matej" userId="6c9fbb69-aab9-4e3f-81b2-844191b6c4ca" providerId="ADAL" clId="{8A33C27D-8FAC-4C87-BE03-1BD4693DDEE3}" dt="2024-10-13T08:18:40.157" v="2264"/>
          <ac:spMkLst>
            <pc:docMk/>
            <pc:sldMk cId="605463967" sldId="283"/>
            <ac:spMk id="51" creationId="{006EACC1-F303-4157-5408-846C2A89B414}"/>
          </ac:spMkLst>
        </pc:spChg>
        <pc:spChg chg="mod">
          <ac:chgData name="Zapušek, Matej" userId="6c9fbb69-aab9-4e3f-81b2-844191b6c4ca" providerId="ADAL" clId="{8A33C27D-8FAC-4C87-BE03-1BD4693DDEE3}" dt="2024-10-13T08:18:40.157" v="2264"/>
          <ac:spMkLst>
            <pc:docMk/>
            <pc:sldMk cId="605463967" sldId="283"/>
            <ac:spMk id="52" creationId="{D5252498-C0B5-7C8D-F5EB-9C971D9B1855}"/>
          </ac:spMkLst>
        </pc:spChg>
        <pc:spChg chg="add mod">
          <ac:chgData name="Zapušek, Matej" userId="6c9fbb69-aab9-4e3f-81b2-844191b6c4ca" providerId="ADAL" clId="{8A33C27D-8FAC-4C87-BE03-1BD4693DDEE3}" dt="2024-10-13T08:24:08.647" v="2405" actId="1076"/>
          <ac:spMkLst>
            <pc:docMk/>
            <pc:sldMk cId="605463967" sldId="283"/>
            <ac:spMk id="53" creationId="{C76549BA-59C1-6ACE-EFCC-EBEA34A53C92}"/>
          </ac:spMkLst>
        </pc:spChg>
        <pc:spChg chg="del mod">
          <ac:chgData name="Zapušek, Matej" userId="6c9fbb69-aab9-4e3f-81b2-844191b6c4ca" providerId="ADAL" clId="{8A33C27D-8FAC-4C87-BE03-1BD4693DDEE3}" dt="2024-10-13T08:19:03.964" v="2276" actId="478"/>
          <ac:spMkLst>
            <pc:docMk/>
            <pc:sldMk cId="605463967" sldId="283"/>
            <ac:spMk id="55" creationId="{68EFEF32-67E1-AB9A-1FE5-3A4570F52419}"/>
          </ac:spMkLst>
        </pc:spChg>
        <pc:spChg chg="mod">
          <ac:chgData name="Zapušek, Matej" userId="6c9fbb69-aab9-4e3f-81b2-844191b6c4ca" providerId="ADAL" clId="{8A33C27D-8FAC-4C87-BE03-1BD4693DDEE3}" dt="2024-10-13T08:18:53.193" v="2273"/>
          <ac:spMkLst>
            <pc:docMk/>
            <pc:sldMk cId="605463967" sldId="283"/>
            <ac:spMk id="56" creationId="{71A70F42-D624-80FF-8A43-1ADA05B55F97}"/>
          </ac:spMkLst>
        </pc:spChg>
        <pc:spChg chg="mod">
          <ac:chgData name="Zapušek, Matej" userId="6c9fbb69-aab9-4e3f-81b2-844191b6c4ca" providerId="ADAL" clId="{8A33C27D-8FAC-4C87-BE03-1BD4693DDEE3}" dt="2024-10-13T08:18:53.193" v="2273"/>
          <ac:spMkLst>
            <pc:docMk/>
            <pc:sldMk cId="605463967" sldId="283"/>
            <ac:spMk id="57" creationId="{5939E16F-1C68-589C-CD31-722E27427244}"/>
          </ac:spMkLst>
        </pc:spChg>
        <pc:spChg chg="mod">
          <ac:chgData name="Zapušek, Matej" userId="6c9fbb69-aab9-4e3f-81b2-844191b6c4ca" providerId="ADAL" clId="{8A33C27D-8FAC-4C87-BE03-1BD4693DDEE3}" dt="2024-10-13T08:18:53.193" v="2273"/>
          <ac:spMkLst>
            <pc:docMk/>
            <pc:sldMk cId="605463967" sldId="283"/>
            <ac:spMk id="58" creationId="{DBB0160D-044E-DB47-D23C-4EFE9280E2D0}"/>
          </ac:spMkLst>
        </pc:spChg>
        <pc:spChg chg="mod">
          <ac:chgData name="Zapušek, Matej" userId="6c9fbb69-aab9-4e3f-81b2-844191b6c4ca" providerId="ADAL" clId="{8A33C27D-8FAC-4C87-BE03-1BD4693DDEE3}" dt="2024-10-13T08:18:53.193" v="2273"/>
          <ac:spMkLst>
            <pc:docMk/>
            <pc:sldMk cId="605463967" sldId="283"/>
            <ac:spMk id="59" creationId="{3A14391F-0AB5-E200-CCA5-B41124351B5C}"/>
          </ac:spMkLst>
        </pc:spChg>
        <pc:spChg chg="mod">
          <ac:chgData name="Zapušek, Matej" userId="6c9fbb69-aab9-4e3f-81b2-844191b6c4ca" providerId="ADAL" clId="{8A33C27D-8FAC-4C87-BE03-1BD4693DDEE3}" dt="2024-10-13T08:18:53.193" v="2273"/>
          <ac:spMkLst>
            <pc:docMk/>
            <pc:sldMk cId="605463967" sldId="283"/>
            <ac:spMk id="60" creationId="{1E2011A0-B242-FE9C-A080-C7004392F0D0}"/>
          </ac:spMkLst>
        </pc:spChg>
        <pc:spChg chg="del">
          <ac:chgData name="Zapušek, Matej" userId="6c9fbb69-aab9-4e3f-81b2-844191b6c4ca" providerId="ADAL" clId="{8A33C27D-8FAC-4C87-BE03-1BD4693DDEE3}" dt="2024-10-13T08:13:27.006" v="2104" actId="478"/>
          <ac:spMkLst>
            <pc:docMk/>
            <pc:sldMk cId="605463967" sldId="283"/>
            <ac:spMk id="61" creationId="{0CAD2B4C-D21D-0790-3495-299AB998AD9D}"/>
          </ac:spMkLst>
        </pc:spChg>
        <pc:spChg chg="del">
          <ac:chgData name="Zapušek, Matej" userId="6c9fbb69-aab9-4e3f-81b2-844191b6c4ca" providerId="ADAL" clId="{8A33C27D-8FAC-4C87-BE03-1BD4693DDEE3}" dt="2024-10-13T08:13:26.418" v="2103" actId="478"/>
          <ac:spMkLst>
            <pc:docMk/>
            <pc:sldMk cId="605463967" sldId="283"/>
            <ac:spMk id="62" creationId="{E85B7372-5584-9F71-CA74-813409732F4F}"/>
          </ac:spMkLst>
        </pc:spChg>
        <pc:spChg chg="del">
          <ac:chgData name="Zapušek, Matej" userId="6c9fbb69-aab9-4e3f-81b2-844191b6c4ca" providerId="ADAL" clId="{8A33C27D-8FAC-4C87-BE03-1BD4693DDEE3}" dt="2024-10-13T08:13:26.080" v="2102" actId="478"/>
          <ac:spMkLst>
            <pc:docMk/>
            <pc:sldMk cId="605463967" sldId="283"/>
            <ac:spMk id="63" creationId="{0AFA786E-53A0-8CC4-C820-9E6ECA6984CA}"/>
          </ac:spMkLst>
        </pc:spChg>
        <pc:spChg chg="mod">
          <ac:chgData name="Zapušek, Matej" userId="6c9fbb69-aab9-4e3f-81b2-844191b6c4ca" providerId="ADAL" clId="{8A33C27D-8FAC-4C87-BE03-1BD4693DDEE3}" dt="2024-10-13T08:13:32.521" v="2107" actId="1076"/>
          <ac:spMkLst>
            <pc:docMk/>
            <pc:sldMk cId="605463967" sldId="283"/>
            <ac:spMk id="64" creationId="{4727F75A-0DE2-7CDE-EC94-A0D68207AD2D}"/>
          </ac:spMkLst>
        </pc:spChg>
        <pc:spChg chg="del">
          <ac:chgData name="Zapušek, Matej" userId="6c9fbb69-aab9-4e3f-81b2-844191b6c4ca" providerId="ADAL" clId="{8A33C27D-8FAC-4C87-BE03-1BD4693DDEE3}" dt="2024-10-13T08:13:33.806" v="2108" actId="478"/>
          <ac:spMkLst>
            <pc:docMk/>
            <pc:sldMk cId="605463967" sldId="283"/>
            <ac:spMk id="65" creationId="{15740283-F405-66A1-35AD-3A65C4AE6393}"/>
          </ac:spMkLst>
        </pc:spChg>
        <pc:spChg chg="del">
          <ac:chgData name="Zapušek, Matej" userId="6c9fbb69-aab9-4e3f-81b2-844191b6c4ca" providerId="ADAL" clId="{8A33C27D-8FAC-4C87-BE03-1BD4693DDEE3}" dt="2024-10-13T08:13:35.323" v="2109" actId="478"/>
          <ac:spMkLst>
            <pc:docMk/>
            <pc:sldMk cId="605463967" sldId="283"/>
            <ac:spMk id="66" creationId="{A2C5ACFC-C1BB-515D-5137-4AAD29A4F0DF}"/>
          </ac:spMkLst>
        </pc:spChg>
        <pc:spChg chg="del mod">
          <ac:chgData name="Zapušek, Matej" userId="6c9fbb69-aab9-4e3f-81b2-844191b6c4ca" providerId="ADAL" clId="{8A33C27D-8FAC-4C87-BE03-1BD4693DDEE3}" dt="2024-10-13T08:18:58.556" v="2274" actId="478"/>
          <ac:spMkLst>
            <pc:docMk/>
            <pc:sldMk cId="605463967" sldId="283"/>
            <ac:spMk id="67" creationId="{F2E56CCC-6848-C8D9-EE50-C51DE8245338}"/>
          </ac:spMkLst>
        </pc:spChg>
        <pc:spChg chg="add mod">
          <ac:chgData name="Zapušek, Matej" userId="6c9fbb69-aab9-4e3f-81b2-844191b6c4ca" providerId="ADAL" clId="{8A33C27D-8FAC-4C87-BE03-1BD4693DDEE3}" dt="2024-10-13T08:23:51.975" v="2401" actId="1076"/>
          <ac:spMkLst>
            <pc:docMk/>
            <pc:sldMk cId="605463967" sldId="283"/>
            <ac:spMk id="68" creationId="{D88D9E69-DCBD-5D3C-02B5-76C3CE1CB18D}"/>
          </ac:spMkLst>
        </pc:spChg>
        <pc:spChg chg="add mod">
          <ac:chgData name="Zapušek, Matej" userId="6c9fbb69-aab9-4e3f-81b2-844191b6c4ca" providerId="ADAL" clId="{8A33C27D-8FAC-4C87-BE03-1BD4693DDEE3}" dt="2024-10-13T08:23:51.975" v="2401" actId="1076"/>
          <ac:spMkLst>
            <pc:docMk/>
            <pc:sldMk cId="605463967" sldId="283"/>
            <ac:spMk id="69" creationId="{5D3937BD-DFF9-E72E-B292-50344236031A}"/>
          </ac:spMkLst>
        </pc:spChg>
        <pc:spChg chg="add mod">
          <ac:chgData name="Zapušek, Matej" userId="6c9fbb69-aab9-4e3f-81b2-844191b6c4ca" providerId="ADAL" clId="{8A33C27D-8FAC-4C87-BE03-1BD4693DDEE3}" dt="2024-10-13T08:23:51.975" v="2401" actId="1076"/>
          <ac:spMkLst>
            <pc:docMk/>
            <pc:sldMk cId="605463967" sldId="283"/>
            <ac:spMk id="70" creationId="{A49D627F-881A-3CCB-FCE9-262501FF9765}"/>
          </ac:spMkLst>
        </pc:spChg>
        <pc:spChg chg="add mod">
          <ac:chgData name="Zapušek, Matej" userId="6c9fbb69-aab9-4e3f-81b2-844191b6c4ca" providerId="ADAL" clId="{8A33C27D-8FAC-4C87-BE03-1BD4693DDEE3}" dt="2024-10-13T08:23:51.975" v="2401" actId="1076"/>
          <ac:spMkLst>
            <pc:docMk/>
            <pc:sldMk cId="605463967" sldId="283"/>
            <ac:spMk id="71" creationId="{26491565-D8A7-D619-D1BD-24320B5CADB1}"/>
          </ac:spMkLst>
        </pc:spChg>
        <pc:spChg chg="add mod">
          <ac:chgData name="Zapušek, Matej" userId="6c9fbb69-aab9-4e3f-81b2-844191b6c4ca" providerId="ADAL" clId="{8A33C27D-8FAC-4C87-BE03-1BD4693DDEE3}" dt="2024-10-13T08:23:51.975" v="2401" actId="1076"/>
          <ac:spMkLst>
            <pc:docMk/>
            <pc:sldMk cId="605463967" sldId="283"/>
            <ac:spMk id="72" creationId="{6023C6D3-92BE-52CC-9FDB-2CDCF10AFE26}"/>
          </ac:spMkLst>
        </pc:spChg>
        <pc:spChg chg="add mod">
          <ac:chgData name="Zapušek, Matej" userId="6c9fbb69-aab9-4e3f-81b2-844191b6c4ca" providerId="ADAL" clId="{8A33C27D-8FAC-4C87-BE03-1BD4693DDEE3}" dt="2024-10-13T08:21:14.922" v="2350" actId="1076"/>
          <ac:spMkLst>
            <pc:docMk/>
            <pc:sldMk cId="605463967" sldId="283"/>
            <ac:spMk id="73" creationId="{F0508DB5-9405-29DF-75E2-86A0882B0FCA}"/>
          </ac:spMkLst>
        </pc:spChg>
        <pc:spChg chg="add mod">
          <ac:chgData name="Zapušek, Matej" userId="6c9fbb69-aab9-4e3f-81b2-844191b6c4ca" providerId="ADAL" clId="{8A33C27D-8FAC-4C87-BE03-1BD4693DDEE3}" dt="2024-10-13T08:21:24.052" v="2352" actId="1076"/>
          <ac:spMkLst>
            <pc:docMk/>
            <pc:sldMk cId="605463967" sldId="283"/>
            <ac:spMk id="74" creationId="{5EB02A80-D207-208D-DA6A-B903A0E31EAB}"/>
          </ac:spMkLst>
        </pc:spChg>
        <pc:spChg chg="add mod">
          <ac:chgData name="Zapušek, Matej" userId="6c9fbb69-aab9-4e3f-81b2-844191b6c4ca" providerId="ADAL" clId="{8A33C27D-8FAC-4C87-BE03-1BD4693DDEE3}" dt="2024-10-13T08:21:26.739" v="2354" actId="1076"/>
          <ac:spMkLst>
            <pc:docMk/>
            <pc:sldMk cId="605463967" sldId="283"/>
            <ac:spMk id="75" creationId="{DBB9AB53-BCCC-D050-991C-BE3B011598DC}"/>
          </ac:spMkLst>
        </pc:spChg>
        <pc:spChg chg="add mod">
          <ac:chgData name="Zapušek, Matej" userId="6c9fbb69-aab9-4e3f-81b2-844191b6c4ca" providerId="ADAL" clId="{8A33C27D-8FAC-4C87-BE03-1BD4693DDEE3}" dt="2024-10-13T08:24:12.372" v="2406" actId="1076"/>
          <ac:spMkLst>
            <pc:docMk/>
            <pc:sldMk cId="605463967" sldId="283"/>
            <ac:spMk id="76" creationId="{FFF387BE-031A-58D3-D98F-E7974E3D430F}"/>
          </ac:spMkLst>
        </pc:spChg>
        <pc:spChg chg="add mod">
          <ac:chgData name="Zapušek, Matej" userId="6c9fbb69-aab9-4e3f-81b2-844191b6c4ca" providerId="ADAL" clId="{8A33C27D-8FAC-4C87-BE03-1BD4693DDEE3}" dt="2024-10-13T08:24:17.518" v="2408" actId="14100"/>
          <ac:spMkLst>
            <pc:docMk/>
            <pc:sldMk cId="605463967" sldId="283"/>
            <ac:spMk id="77" creationId="{72F90BD8-2922-0060-AA3B-9E28E0D4CB47}"/>
          </ac:spMkLst>
        </pc:spChg>
        <pc:spChg chg="add del mod">
          <ac:chgData name="Zapušek, Matej" userId="6c9fbb69-aab9-4e3f-81b2-844191b6c4ca" providerId="ADAL" clId="{8A33C27D-8FAC-4C87-BE03-1BD4693DDEE3}" dt="2024-10-13T08:22:19.628" v="2387" actId="478"/>
          <ac:spMkLst>
            <pc:docMk/>
            <pc:sldMk cId="605463967" sldId="283"/>
            <ac:spMk id="78" creationId="{D93E28AB-3AEF-8803-E4D0-2D974590BD5F}"/>
          </ac:spMkLst>
        </pc:spChg>
        <pc:spChg chg="mod">
          <ac:chgData name="Zapušek, Matej" userId="6c9fbb69-aab9-4e3f-81b2-844191b6c4ca" providerId="ADAL" clId="{8A33C27D-8FAC-4C87-BE03-1BD4693DDEE3}" dt="2024-10-13T08:22:31.518" v="2388"/>
          <ac:spMkLst>
            <pc:docMk/>
            <pc:sldMk cId="605463967" sldId="283"/>
            <ac:spMk id="80" creationId="{B2D270C5-EFC8-EF2F-461F-AC0CCF29EC18}"/>
          </ac:spMkLst>
        </pc:spChg>
        <pc:spChg chg="mod">
          <ac:chgData name="Zapušek, Matej" userId="6c9fbb69-aab9-4e3f-81b2-844191b6c4ca" providerId="ADAL" clId="{8A33C27D-8FAC-4C87-BE03-1BD4693DDEE3}" dt="2024-10-13T08:22:31.518" v="2388"/>
          <ac:spMkLst>
            <pc:docMk/>
            <pc:sldMk cId="605463967" sldId="283"/>
            <ac:spMk id="81" creationId="{B873DDD6-59DA-CE3C-3628-BDE04A5DA92E}"/>
          </ac:spMkLst>
        </pc:spChg>
        <pc:spChg chg="add mod">
          <ac:chgData name="Zapušek, Matej" userId="6c9fbb69-aab9-4e3f-81b2-844191b6c4ca" providerId="ADAL" clId="{8A33C27D-8FAC-4C87-BE03-1BD4693DDEE3}" dt="2024-10-13T08:24:26.090" v="2413" actId="1076"/>
          <ac:spMkLst>
            <pc:docMk/>
            <pc:sldMk cId="605463967" sldId="283"/>
            <ac:spMk id="82" creationId="{AFEAD7D1-51F1-C742-1D85-8D5BDD2D677D}"/>
          </ac:spMkLst>
        </pc:spChg>
        <pc:spChg chg="add mod">
          <ac:chgData name="Zapušek, Matej" userId="6c9fbb69-aab9-4e3f-81b2-844191b6c4ca" providerId="ADAL" clId="{8A33C27D-8FAC-4C87-BE03-1BD4693DDEE3}" dt="2024-10-13T08:24:39.323" v="2418"/>
          <ac:spMkLst>
            <pc:docMk/>
            <pc:sldMk cId="605463967" sldId="283"/>
            <ac:spMk id="83" creationId="{DC48867F-247E-0E2F-E473-0BD0DBE0FB05}"/>
          </ac:spMkLst>
        </pc:spChg>
        <pc:grpChg chg="add mod">
          <ac:chgData name="Zapušek, Matej" userId="6c9fbb69-aab9-4e3f-81b2-844191b6c4ca" providerId="ADAL" clId="{8A33C27D-8FAC-4C87-BE03-1BD4693DDEE3}" dt="2024-10-13T08:24:08.647" v="2405" actId="1076"/>
          <ac:grpSpMkLst>
            <pc:docMk/>
            <pc:sldMk cId="605463967" sldId="283"/>
            <ac:grpSpMk id="31" creationId="{7444D371-8F87-CAC7-4B8B-142E7D458989}"/>
          </ac:grpSpMkLst>
        </pc:grpChg>
        <pc:grpChg chg="add del mod">
          <ac:chgData name="Zapušek, Matej" userId="6c9fbb69-aab9-4e3f-81b2-844191b6c4ca" providerId="ADAL" clId="{8A33C27D-8FAC-4C87-BE03-1BD4693DDEE3}" dt="2024-10-13T08:19:16.652" v="2279" actId="478"/>
          <ac:grpSpMkLst>
            <pc:docMk/>
            <pc:sldMk cId="605463967" sldId="283"/>
            <ac:grpSpMk id="44" creationId="{43E287DF-6F02-9B93-59EB-3FCF58F4FBD3}"/>
          </ac:grpSpMkLst>
        </pc:grpChg>
        <pc:grpChg chg="add mod">
          <ac:chgData name="Zapušek, Matej" userId="6c9fbb69-aab9-4e3f-81b2-844191b6c4ca" providerId="ADAL" clId="{8A33C27D-8FAC-4C87-BE03-1BD4693DDEE3}" dt="2024-10-13T08:24:08.647" v="2405" actId="1076"/>
          <ac:grpSpMkLst>
            <pc:docMk/>
            <pc:sldMk cId="605463967" sldId="283"/>
            <ac:grpSpMk id="54" creationId="{83201A13-A555-38CD-1A9A-5DBD938CBBC7}"/>
          </ac:grpSpMkLst>
        </pc:grpChg>
        <pc:grpChg chg="add mod">
          <ac:chgData name="Zapušek, Matej" userId="6c9fbb69-aab9-4e3f-81b2-844191b6c4ca" providerId="ADAL" clId="{8A33C27D-8FAC-4C87-BE03-1BD4693DDEE3}" dt="2024-10-13T08:24:21.246" v="2409" actId="1076"/>
          <ac:grpSpMkLst>
            <pc:docMk/>
            <pc:sldMk cId="605463967" sldId="283"/>
            <ac:grpSpMk id="79" creationId="{A9211792-649A-5A52-0019-0156F9826E8E}"/>
          </ac:grpSpMkLst>
        </pc:grpChg>
      </pc:sldChg>
      <pc:sldChg chg="addSp delSp modSp add mod ord">
        <pc:chgData name="Zapušek, Matej" userId="6c9fbb69-aab9-4e3f-81b2-844191b6c4ca" providerId="ADAL" clId="{8A33C27D-8FAC-4C87-BE03-1BD4693DDEE3}" dt="2024-10-13T08:28:57.625" v="2612" actId="1076"/>
        <pc:sldMkLst>
          <pc:docMk/>
          <pc:sldMk cId="1354573953" sldId="284"/>
        </pc:sldMkLst>
        <pc:spChg chg="add mod">
          <ac:chgData name="Zapušek, Matej" userId="6c9fbb69-aab9-4e3f-81b2-844191b6c4ca" providerId="ADAL" clId="{8A33C27D-8FAC-4C87-BE03-1BD4693DDEE3}" dt="2024-10-13T08:26:51.168" v="2529" actId="1076"/>
          <ac:spMkLst>
            <pc:docMk/>
            <pc:sldMk cId="1354573953" sldId="284"/>
            <ac:spMk id="2" creationId="{7CAB1947-FB60-D524-A290-1D3F189D4890}"/>
          </ac:spMkLst>
        </pc:spChg>
        <pc:spChg chg="del">
          <ac:chgData name="Zapušek, Matej" userId="6c9fbb69-aab9-4e3f-81b2-844191b6c4ca" providerId="ADAL" clId="{8A33C27D-8FAC-4C87-BE03-1BD4693DDEE3}" dt="2024-10-13T08:25:23.885" v="2456" actId="478"/>
          <ac:spMkLst>
            <pc:docMk/>
            <pc:sldMk cId="1354573953" sldId="284"/>
            <ac:spMk id="3" creationId="{DE02B1FA-0406-5D83-D5F6-4E799F0471AD}"/>
          </ac:spMkLst>
        </pc:spChg>
        <pc:spChg chg="del">
          <ac:chgData name="Zapušek, Matej" userId="6c9fbb69-aab9-4e3f-81b2-844191b6c4ca" providerId="ADAL" clId="{8A33C27D-8FAC-4C87-BE03-1BD4693DDEE3}" dt="2024-10-13T08:25:25.582" v="2459" actId="478"/>
          <ac:spMkLst>
            <pc:docMk/>
            <pc:sldMk cId="1354573953" sldId="284"/>
            <ac:spMk id="5" creationId="{E82D7115-FB58-34AE-3233-7222430CEE08}"/>
          </ac:spMkLst>
        </pc:spChg>
        <pc:spChg chg="del">
          <ac:chgData name="Zapušek, Matej" userId="6c9fbb69-aab9-4e3f-81b2-844191b6c4ca" providerId="ADAL" clId="{8A33C27D-8FAC-4C87-BE03-1BD4693DDEE3}" dt="2024-10-13T08:25:24.510" v="2457" actId="478"/>
          <ac:spMkLst>
            <pc:docMk/>
            <pc:sldMk cId="1354573953" sldId="284"/>
            <ac:spMk id="7" creationId="{F6033684-C27C-3E16-079C-6877700BE013}"/>
          </ac:spMkLst>
        </pc:spChg>
        <pc:spChg chg="del">
          <ac:chgData name="Zapušek, Matej" userId="6c9fbb69-aab9-4e3f-81b2-844191b6c4ca" providerId="ADAL" clId="{8A33C27D-8FAC-4C87-BE03-1BD4693DDEE3}" dt="2024-10-13T08:25:24.857" v="2458" actId="478"/>
          <ac:spMkLst>
            <pc:docMk/>
            <pc:sldMk cId="1354573953" sldId="284"/>
            <ac:spMk id="8" creationId="{DBFE3B65-E784-61AB-6D3C-244B3DFEE59B}"/>
          </ac:spMkLst>
        </pc:spChg>
        <pc:spChg chg="mod">
          <ac:chgData name="Zapušek, Matej" userId="6c9fbb69-aab9-4e3f-81b2-844191b6c4ca" providerId="ADAL" clId="{8A33C27D-8FAC-4C87-BE03-1BD4693DDEE3}" dt="2024-10-13T08:25:19.630" v="2455" actId="14100"/>
          <ac:spMkLst>
            <pc:docMk/>
            <pc:sldMk cId="1354573953" sldId="284"/>
            <ac:spMk id="9" creationId="{829E5678-B0A1-31EB-25E6-1F8D717A76B9}"/>
          </ac:spMkLst>
        </pc:spChg>
        <pc:spChg chg="del">
          <ac:chgData name="Zapušek, Matej" userId="6c9fbb69-aab9-4e3f-81b2-844191b6c4ca" providerId="ADAL" clId="{8A33C27D-8FAC-4C87-BE03-1BD4693DDEE3}" dt="2024-10-13T08:28:53.490" v="2609" actId="478"/>
          <ac:spMkLst>
            <pc:docMk/>
            <pc:sldMk cId="1354573953" sldId="284"/>
            <ac:spMk id="10" creationId="{12CA3EF1-C1F6-7C29-C2C9-35F867EFF4E1}"/>
          </ac:spMkLst>
        </pc:spChg>
        <pc:spChg chg="mod">
          <ac:chgData name="Zapušek, Matej" userId="6c9fbb69-aab9-4e3f-81b2-844191b6c4ca" providerId="ADAL" clId="{8A33C27D-8FAC-4C87-BE03-1BD4693DDEE3}" dt="2024-10-13T08:26:40.520" v="2525" actId="20577"/>
          <ac:spMkLst>
            <pc:docMk/>
            <pc:sldMk cId="1354573953" sldId="284"/>
            <ac:spMk id="11" creationId="{67DADCD2-1412-E6BB-E91E-035D8BE2A1E9}"/>
          </ac:spMkLst>
        </pc:spChg>
        <pc:spChg chg="add mod">
          <ac:chgData name="Zapušek, Matej" userId="6c9fbb69-aab9-4e3f-81b2-844191b6c4ca" providerId="ADAL" clId="{8A33C27D-8FAC-4C87-BE03-1BD4693DDEE3}" dt="2024-10-13T08:27:00.675" v="2533" actId="1076"/>
          <ac:spMkLst>
            <pc:docMk/>
            <pc:sldMk cId="1354573953" sldId="284"/>
            <ac:spMk id="12" creationId="{6E958D88-55C2-D1FE-ECD1-2139E1EBADFA}"/>
          </ac:spMkLst>
        </pc:spChg>
        <pc:spChg chg="add mod">
          <ac:chgData name="Zapušek, Matej" userId="6c9fbb69-aab9-4e3f-81b2-844191b6c4ca" providerId="ADAL" clId="{8A33C27D-8FAC-4C87-BE03-1BD4693DDEE3}" dt="2024-10-13T08:27:13.134" v="2537" actId="1076"/>
          <ac:spMkLst>
            <pc:docMk/>
            <pc:sldMk cId="1354573953" sldId="284"/>
            <ac:spMk id="13" creationId="{8D3CD7BB-3D63-E89F-03C4-ABBCA07222FA}"/>
          </ac:spMkLst>
        </pc:spChg>
        <pc:spChg chg="add mod">
          <ac:chgData name="Zapušek, Matej" userId="6c9fbb69-aab9-4e3f-81b2-844191b6c4ca" providerId="ADAL" clId="{8A33C27D-8FAC-4C87-BE03-1BD4693DDEE3}" dt="2024-10-13T08:28:57.625" v="2612" actId="1076"/>
          <ac:spMkLst>
            <pc:docMk/>
            <pc:sldMk cId="1354573953" sldId="284"/>
            <ac:spMk id="14" creationId="{1D9201F9-799E-9F5D-C427-1228C56AAE27}"/>
          </ac:spMkLst>
        </pc:spChg>
      </pc:sldChg>
      <pc:sldChg chg="addSp delSp modSp add mod ord">
        <pc:chgData name="Zapušek, Matej" userId="6c9fbb69-aab9-4e3f-81b2-844191b6c4ca" providerId="ADAL" clId="{8A33C27D-8FAC-4C87-BE03-1BD4693DDEE3}" dt="2024-10-13T08:31:49.464" v="2726" actId="1076"/>
        <pc:sldMkLst>
          <pc:docMk/>
          <pc:sldMk cId="1558349326" sldId="285"/>
        </pc:sldMkLst>
        <pc:spChg chg="add mod">
          <ac:chgData name="Zapušek, Matej" userId="6c9fbb69-aab9-4e3f-81b2-844191b6c4ca" providerId="ADAL" clId="{8A33C27D-8FAC-4C87-BE03-1BD4693DDEE3}" dt="2024-10-13T08:29:20.602" v="2617" actId="1076"/>
          <ac:spMkLst>
            <pc:docMk/>
            <pc:sldMk cId="1558349326" sldId="285"/>
            <ac:spMk id="2" creationId="{4E378540-DA44-3520-CFF1-7888FAB003C4}"/>
          </ac:spMkLst>
        </pc:spChg>
        <pc:spChg chg="add mod">
          <ac:chgData name="Zapušek, Matej" userId="6c9fbb69-aab9-4e3f-81b2-844191b6c4ca" providerId="ADAL" clId="{8A33C27D-8FAC-4C87-BE03-1BD4693DDEE3}" dt="2024-10-13T08:30:07.454" v="2652" actId="1076"/>
          <ac:spMkLst>
            <pc:docMk/>
            <pc:sldMk cId="1558349326" sldId="285"/>
            <ac:spMk id="3" creationId="{B27F2FBC-0E58-D57A-37C7-C0CFB1FEB21E}"/>
          </ac:spMkLst>
        </pc:spChg>
        <pc:spChg chg="add mod">
          <ac:chgData name="Zapušek, Matej" userId="6c9fbb69-aab9-4e3f-81b2-844191b6c4ca" providerId="ADAL" clId="{8A33C27D-8FAC-4C87-BE03-1BD4693DDEE3}" dt="2024-10-13T08:29:57.421" v="2648" actId="14100"/>
          <ac:spMkLst>
            <pc:docMk/>
            <pc:sldMk cId="1558349326" sldId="285"/>
            <ac:spMk id="5" creationId="{FD206959-D9D7-FD84-595B-58228F800CBE}"/>
          </ac:spMkLst>
        </pc:spChg>
        <pc:spChg chg="add mod">
          <ac:chgData name="Zapušek, Matej" userId="6c9fbb69-aab9-4e3f-81b2-844191b6c4ca" providerId="ADAL" clId="{8A33C27D-8FAC-4C87-BE03-1BD4693DDEE3}" dt="2024-10-13T08:30:04.747" v="2651" actId="14100"/>
          <ac:spMkLst>
            <pc:docMk/>
            <pc:sldMk cId="1558349326" sldId="285"/>
            <ac:spMk id="7" creationId="{7FD2DE83-9136-2428-7B27-EFB3AEC006CF}"/>
          </ac:spMkLst>
        </pc:spChg>
        <pc:spChg chg="add mod">
          <ac:chgData name="Zapušek, Matej" userId="6c9fbb69-aab9-4e3f-81b2-844191b6c4ca" providerId="ADAL" clId="{8A33C27D-8FAC-4C87-BE03-1BD4693DDEE3}" dt="2024-10-13T08:30:14.424" v="2655" actId="14100"/>
          <ac:spMkLst>
            <pc:docMk/>
            <pc:sldMk cId="1558349326" sldId="285"/>
            <ac:spMk id="8" creationId="{881F0077-1559-C7D6-454D-1A16A3C22132}"/>
          </ac:spMkLst>
        </pc:spChg>
        <pc:spChg chg="mod">
          <ac:chgData name="Zapušek, Matej" userId="6c9fbb69-aab9-4e3f-81b2-844191b6c4ca" providerId="ADAL" clId="{8A33C27D-8FAC-4C87-BE03-1BD4693DDEE3}" dt="2024-10-13T08:29:08.374" v="2613" actId="1076"/>
          <ac:spMkLst>
            <pc:docMk/>
            <pc:sldMk cId="1558349326" sldId="285"/>
            <ac:spMk id="9" creationId="{5F8E50CF-ECA5-1B75-7BB3-BDC026C380BA}"/>
          </ac:spMkLst>
        </pc:spChg>
        <pc:spChg chg="add mod">
          <ac:chgData name="Zapušek, Matej" userId="6c9fbb69-aab9-4e3f-81b2-844191b6c4ca" providerId="ADAL" clId="{8A33C27D-8FAC-4C87-BE03-1BD4693DDEE3}" dt="2024-10-13T08:30:27.859" v="2659" actId="14100"/>
          <ac:spMkLst>
            <pc:docMk/>
            <pc:sldMk cId="1558349326" sldId="285"/>
            <ac:spMk id="10" creationId="{5C46C38D-656E-CAC7-C9DE-B33757F3B1A1}"/>
          </ac:spMkLst>
        </pc:spChg>
        <pc:spChg chg="del">
          <ac:chgData name="Zapušek, Matej" userId="6c9fbb69-aab9-4e3f-81b2-844191b6c4ca" providerId="ADAL" clId="{8A33C27D-8FAC-4C87-BE03-1BD4693DDEE3}" dt="2024-10-13T08:28:46.031" v="2608" actId="478"/>
          <ac:spMkLst>
            <pc:docMk/>
            <pc:sldMk cId="1558349326" sldId="285"/>
            <ac:spMk id="13" creationId="{2E06364F-AE07-90E7-9A0F-ABF85173297F}"/>
          </ac:spMkLst>
        </pc:spChg>
        <pc:spChg chg="mod">
          <ac:chgData name="Zapušek, Matej" userId="6c9fbb69-aab9-4e3f-81b2-844191b6c4ca" providerId="ADAL" clId="{8A33C27D-8FAC-4C87-BE03-1BD4693DDEE3}" dt="2024-10-13T08:29:11.253" v="2614" actId="1076"/>
          <ac:spMkLst>
            <pc:docMk/>
            <pc:sldMk cId="1558349326" sldId="285"/>
            <ac:spMk id="37" creationId="{07A519F4-7CB1-E69B-5EB0-B9BC581FE2CD}"/>
          </ac:spMkLst>
        </pc:spChg>
        <pc:spChg chg="del">
          <ac:chgData name="Zapušek, Matej" userId="6c9fbb69-aab9-4e3f-81b2-844191b6c4ca" providerId="ADAL" clId="{8A33C27D-8FAC-4C87-BE03-1BD4693DDEE3}" dt="2024-10-13T08:27:57.594" v="2587" actId="478"/>
          <ac:spMkLst>
            <pc:docMk/>
            <pc:sldMk cId="1558349326" sldId="285"/>
            <ac:spMk id="38" creationId="{237B7365-8957-847C-A134-90822169BA59}"/>
          </ac:spMkLst>
        </pc:spChg>
        <pc:spChg chg="del">
          <ac:chgData name="Zapušek, Matej" userId="6c9fbb69-aab9-4e3f-81b2-844191b6c4ca" providerId="ADAL" clId="{8A33C27D-8FAC-4C87-BE03-1BD4693DDEE3}" dt="2024-10-13T08:27:54.913" v="2584" actId="478"/>
          <ac:spMkLst>
            <pc:docMk/>
            <pc:sldMk cId="1558349326" sldId="285"/>
            <ac:spMk id="39" creationId="{7FB2D3E1-B342-B505-0B27-B0C1381049CE}"/>
          </ac:spMkLst>
        </pc:spChg>
        <pc:spChg chg="mod">
          <ac:chgData name="Zapušek, Matej" userId="6c9fbb69-aab9-4e3f-81b2-844191b6c4ca" providerId="ADAL" clId="{8A33C27D-8FAC-4C87-BE03-1BD4693DDEE3}" dt="2024-10-13T08:30:20.016" v="2656" actId="1076"/>
          <ac:spMkLst>
            <pc:docMk/>
            <pc:sldMk cId="1558349326" sldId="285"/>
            <ac:spMk id="40" creationId="{C044DB16-7A78-0910-C17F-6ABF5EEAD3C8}"/>
          </ac:spMkLst>
        </pc:spChg>
        <pc:spChg chg="mod">
          <ac:chgData name="Zapušek, Matej" userId="6c9fbb69-aab9-4e3f-81b2-844191b6c4ca" providerId="ADAL" clId="{8A33C27D-8FAC-4C87-BE03-1BD4693DDEE3}" dt="2024-10-13T08:29:17.514" v="2616" actId="1076"/>
          <ac:spMkLst>
            <pc:docMk/>
            <pc:sldMk cId="1558349326" sldId="285"/>
            <ac:spMk id="41" creationId="{7653081A-2D65-618F-0F7B-F1FE186E38A5}"/>
          </ac:spMkLst>
        </pc:spChg>
        <pc:spChg chg="del">
          <ac:chgData name="Zapušek, Matej" userId="6c9fbb69-aab9-4e3f-81b2-844191b6c4ca" providerId="ADAL" clId="{8A33C27D-8FAC-4C87-BE03-1BD4693DDEE3}" dt="2024-10-13T08:27:59.091" v="2588" actId="478"/>
          <ac:spMkLst>
            <pc:docMk/>
            <pc:sldMk cId="1558349326" sldId="285"/>
            <ac:spMk id="42" creationId="{9BE3A895-D143-8134-AD44-6583DCD76730}"/>
          </ac:spMkLst>
        </pc:spChg>
        <pc:spChg chg="del">
          <ac:chgData name="Zapušek, Matej" userId="6c9fbb69-aab9-4e3f-81b2-844191b6c4ca" providerId="ADAL" clId="{8A33C27D-8FAC-4C87-BE03-1BD4693DDEE3}" dt="2024-10-13T08:27:54.149" v="2582" actId="478"/>
          <ac:spMkLst>
            <pc:docMk/>
            <pc:sldMk cId="1558349326" sldId="285"/>
            <ac:spMk id="46" creationId="{2AD8AC32-D746-77B7-4C61-4735A3BAEFFE}"/>
          </ac:spMkLst>
        </pc:spChg>
        <pc:spChg chg="del">
          <ac:chgData name="Zapušek, Matej" userId="6c9fbb69-aab9-4e3f-81b2-844191b6c4ca" providerId="ADAL" clId="{8A33C27D-8FAC-4C87-BE03-1BD4693DDEE3}" dt="2024-10-13T08:28:00.487" v="2589" actId="478"/>
          <ac:spMkLst>
            <pc:docMk/>
            <pc:sldMk cId="1558349326" sldId="285"/>
            <ac:spMk id="51" creationId="{B18C3D00-3B7F-A2BA-DD97-B75B6D4BCAE0}"/>
          </ac:spMkLst>
        </pc:spChg>
        <pc:spChg chg="del">
          <ac:chgData name="Zapušek, Matej" userId="6c9fbb69-aab9-4e3f-81b2-844191b6c4ca" providerId="ADAL" clId="{8A33C27D-8FAC-4C87-BE03-1BD4693DDEE3}" dt="2024-10-13T08:28:01.464" v="2590" actId="478"/>
          <ac:spMkLst>
            <pc:docMk/>
            <pc:sldMk cId="1558349326" sldId="285"/>
            <ac:spMk id="55" creationId="{41D1C85F-DA6E-A0EA-CBB7-0ED37A4D13A2}"/>
          </ac:spMkLst>
        </pc:spChg>
        <pc:spChg chg="del">
          <ac:chgData name="Zapušek, Matej" userId="6c9fbb69-aab9-4e3f-81b2-844191b6c4ca" providerId="ADAL" clId="{8A33C27D-8FAC-4C87-BE03-1BD4693DDEE3}" dt="2024-10-13T08:27:55.218" v="2585" actId="478"/>
          <ac:spMkLst>
            <pc:docMk/>
            <pc:sldMk cId="1558349326" sldId="285"/>
            <ac:spMk id="56" creationId="{A51D4CF4-4B83-30DB-DBB4-8DD832C8EADA}"/>
          </ac:spMkLst>
        </pc:spChg>
        <pc:spChg chg="del">
          <ac:chgData name="Zapušek, Matej" userId="6c9fbb69-aab9-4e3f-81b2-844191b6c4ca" providerId="ADAL" clId="{8A33C27D-8FAC-4C87-BE03-1BD4693DDEE3}" dt="2024-10-13T08:27:54.592" v="2583" actId="478"/>
          <ac:spMkLst>
            <pc:docMk/>
            <pc:sldMk cId="1558349326" sldId="285"/>
            <ac:spMk id="57" creationId="{B50B6258-18BB-AACC-8E30-85B69FE824DE}"/>
          </ac:spMkLst>
        </pc:spChg>
        <pc:spChg chg="del">
          <ac:chgData name="Zapušek, Matej" userId="6c9fbb69-aab9-4e3f-81b2-844191b6c4ca" providerId="ADAL" clId="{8A33C27D-8FAC-4C87-BE03-1BD4693DDEE3}" dt="2024-10-13T08:27:53.848" v="2581" actId="478"/>
          <ac:spMkLst>
            <pc:docMk/>
            <pc:sldMk cId="1558349326" sldId="285"/>
            <ac:spMk id="58" creationId="{0D20C690-D7FD-A968-2237-EA9A4D67AB10}"/>
          </ac:spMkLst>
        </pc:spChg>
        <pc:spChg chg="del">
          <ac:chgData name="Zapušek, Matej" userId="6c9fbb69-aab9-4e3f-81b2-844191b6c4ca" providerId="ADAL" clId="{8A33C27D-8FAC-4C87-BE03-1BD4693DDEE3}" dt="2024-10-13T08:27:53.298" v="2579" actId="478"/>
          <ac:spMkLst>
            <pc:docMk/>
            <pc:sldMk cId="1558349326" sldId="285"/>
            <ac:spMk id="59" creationId="{FEBA4ADE-EF05-3356-2653-11D1158F198D}"/>
          </ac:spMkLst>
        </pc:spChg>
        <pc:spChg chg="del">
          <ac:chgData name="Zapušek, Matej" userId="6c9fbb69-aab9-4e3f-81b2-844191b6c4ca" providerId="ADAL" clId="{8A33C27D-8FAC-4C87-BE03-1BD4693DDEE3}" dt="2024-10-13T08:27:51.977" v="2578" actId="478"/>
          <ac:spMkLst>
            <pc:docMk/>
            <pc:sldMk cId="1558349326" sldId="285"/>
            <ac:spMk id="60" creationId="{08CD24B8-AE8D-3261-54D2-73DDC8BA9E16}"/>
          </ac:spMkLst>
        </pc:spChg>
        <pc:spChg chg="add mod">
          <ac:chgData name="Zapušek, Matej" userId="6c9fbb69-aab9-4e3f-81b2-844191b6c4ca" providerId="ADAL" clId="{8A33C27D-8FAC-4C87-BE03-1BD4693DDEE3}" dt="2024-10-13T08:30:40.310" v="2664"/>
          <ac:spMkLst>
            <pc:docMk/>
            <pc:sldMk cId="1558349326" sldId="285"/>
            <ac:spMk id="61" creationId="{3BFB3F72-A72E-371B-DDD4-024D7DAFB9AC}"/>
          </ac:spMkLst>
        </pc:spChg>
        <pc:spChg chg="add mod">
          <ac:chgData name="Zapušek, Matej" userId="6c9fbb69-aab9-4e3f-81b2-844191b6c4ca" providerId="ADAL" clId="{8A33C27D-8FAC-4C87-BE03-1BD4693DDEE3}" dt="2024-10-13T08:30:49.257" v="2668" actId="1076"/>
          <ac:spMkLst>
            <pc:docMk/>
            <pc:sldMk cId="1558349326" sldId="285"/>
            <ac:spMk id="62" creationId="{243B92DA-01A1-B5AC-C252-D491B30F84CB}"/>
          </ac:spMkLst>
        </pc:spChg>
        <pc:spChg chg="add mod">
          <ac:chgData name="Zapušek, Matej" userId="6c9fbb69-aab9-4e3f-81b2-844191b6c4ca" providerId="ADAL" clId="{8A33C27D-8FAC-4C87-BE03-1BD4693DDEE3}" dt="2024-10-13T08:31:09.293" v="2676"/>
          <ac:spMkLst>
            <pc:docMk/>
            <pc:sldMk cId="1558349326" sldId="285"/>
            <ac:spMk id="63" creationId="{F35ECB47-84F6-D795-6441-F53BB648533B}"/>
          </ac:spMkLst>
        </pc:spChg>
        <pc:spChg chg="add mod">
          <ac:chgData name="Zapušek, Matej" userId="6c9fbb69-aab9-4e3f-81b2-844191b6c4ca" providerId="ADAL" clId="{8A33C27D-8FAC-4C87-BE03-1BD4693DDEE3}" dt="2024-10-13T08:31:22.428" v="2680" actId="1076"/>
          <ac:spMkLst>
            <pc:docMk/>
            <pc:sldMk cId="1558349326" sldId="285"/>
            <ac:spMk id="64" creationId="{094B3588-BA81-AA59-B4DE-66FC5218D896}"/>
          </ac:spMkLst>
        </pc:spChg>
        <pc:spChg chg="add mod">
          <ac:chgData name="Zapušek, Matej" userId="6c9fbb69-aab9-4e3f-81b2-844191b6c4ca" providerId="ADAL" clId="{8A33C27D-8FAC-4C87-BE03-1BD4693DDEE3}" dt="2024-10-13T08:31:36.803" v="2722" actId="20577"/>
          <ac:spMkLst>
            <pc:docMk/>
            <pc:sldMk cId="1558349326" sldId="285"/>
            <ac:spMk id="65" creationId="{FF16A1B2-A41D-9A98-E0E8-B8E644246A89}"/>
          </ac:spMkLst>
        </pc:spChg>
        <pc:spChg chg="add mod">
          <ac:chgData name="Zapušek, Matej" userId="6c9fbb69-aab9-4e3f-81b2-844191b6c4ca" providerId="ADAL" clId="{8A33C27D-8FAC-4C87-BE03-1BD4693DDEE3}" dt="2024-10-13T08:31:49.464" v="2726" actId="1076"/>
          <ac:spMkLst>
            <pc:docMk/>
            <pc:sldMk cId="1558349326" sldId="285"/>
            <ac:spMk id="66" creationId="{46F3A57F-F53D-4516-A29B-C145E5AE56C9}"/>
          </ac:spMkLst>
        </pc:spChg>
        <pc:grpChg chg="del">
          <ac:chgData name="Zapušek, Matej" userId="6c9fbb69-aab9-4e3f-81b2-844191b6c4ca" providerId="ADAL" clId="{8A33C27D-8FAC-4C87-BE03-1BD4693DDEE3}" dt="2024-10-13T08:27:49.302" v="2569" actId="478"/>
          <ac:grpSpMkLst>
            <pc:docMk/>
            <pc:sldMk cId="1558349326" sldId="285"/>
            <ac:grpSpMk id="11" creationId="{A6181165-BE61-0400-4040-9D17ACE44D34}"/>
          </ac:grpSpMkLst>
        </pc:grpChg>
        <pc:grpChg chg="del">
          <ac:chgData name="Zapušek, Matej" userId="6c9fbb69-aab9-4e3f-81b2-844191b6c4ca" providerId="ADAL" clId="{8A33C27D-8FAC-4C87-BE03-1BD4693DDEE3}" dt="2024-10-13T08:27:49.602" v="2570" actId="478"/>
          <ac:grpSpMkLst>
            <pc:docMk/>
            <pc:sldMk cId="1558349326" sldId="285"/>
            <ac:grpSpMk id="14" creationId="{026F58B5-7A58-179A-B8BB-5B89A1185ABD}"/>
          </ac:grpSpMkLst>
        </pc:grpChg>
        <pc:grpChg chg="del">
          <ac:chgData name="Zapušek, Matej" userId="6c9fbb69-aab9-4e3f-81b2-844191b6c4ca" providerId="ADAL" clId="{8A33C27D-8FAC-4C87-BE03-1BD4693DDEE3}" dt="2024-10-13T08:27:49.864" v="2571" actId="478"/>
          <ac:grpSpMkLst>
            <pc:docMk/>
            <pc:sldMk cId="1558349326" sldId="285"/>
            <ac:grpSpMk id="16" creationId="{87505B91-2CF7-CAA2-295D-7C925C6859D8}"/>
          </ac:grpSpMkLst>
        </pc:grpChg>
        <pc:grpChg chg="del">
          <ac:chgData name="Zapušek, Matej" userId="6c9fbb69-aab9-4e3f-81b2-844191b6c4ca" providerId="ADAL" clId="{8A33C27D-8FAC-4C87-BE03-1BD4693DDEE3}" dt="2024-10-13T08:27:50.098" v="2572" actId="478"/>
          <ac:grpSpMkLst>
            <pc:docMk/>
            <pc:sldMk cId="1558349326" sldId="285"/>
            <ac:grpSpMk id="21" creationId="{97504371-88FF-3B68-A395-1F79FDF98CEC}"/>
          </ac:grpSpMkLst>
        </pc:grpChg>
        <pc:grpChg chg="del">
          <ac:chgData name="Zapušek, Matej" userId="6c9fbb69-aab9-4e3f-81b2-844191b6c4ca" providerId="ADAL" clId="{8A33C27D-8FAC-4C87-BE03-1BD4693DDEE3}" dt="2024-10-13T08:27:50.350" v="2573" actId="478"/>
          <ac:grpSpMkLst>
            <pc:docMk/>
            <pc:sldMk cId="1558349326" sldId="285"/>
            <ac:grpSpMk id="26" creationId="{3F731FA9-7DB5-B40B-C66E-C9FC10F918BB}"/>
          </ac:grpSpMkLst>
        </pc:grpChg>
        <pc:grpChg chg="del">
          <ac:chgData name="Zapušek, Matej" userId="6c9fbb69-aab9-4e3f-81b2-844191b6c4ca" providerId="ADAL" clId="{8A33C27D-8FAC-4C87-BE03-1BD4693DDEE3}" dt="2024-10-13T08:27:50.679" v="2574" actId="478"/>
          <ac:grpSpMkLst>
            <pc:docMk/>
            <pc:sldMk cId="1558349326" sldId="285"/>
            <ac:grpSpMk id="28" creationId="{97C6579A-D6DD-A304-9640-FF440B020005}"/>
          </ac:grpSpMkLst>
        </pc:grpChg>
        <pc:grpChg chg="del">
          <ac:chgData name="Zapušek, Matej" userId="6c9fbb69-aab9-4e3f-81b2-844191b6c4ca" providerId="ADAL" clId="{8A33C27D-8FAC-4C87-BE03-1BD4693DDEE3}" dt="2024-10-13T08:27:50.975" v="2575" actId="478"/>
          <ac:grpSpMkLst>
            <pc:docMk/>
            <pc:sldMk cId="1558349326" sldId="285"/>
            <ac:grpSpMk id="31" creationId="{91B78B0B-50A1-BF51-35B6-49B15E080017}"/>
          </ac:grpSpMkLst>
        </pc:grpChg>
        <pc:grpChg chg="del">
          <ac:chgData name="Zapušek, Matej" userId="6c9fbb69-aab9-4e3f-81b2-844191b6c4ca" providerId="ADAL" clId="{8A33C27D-8FAC-4C87-BE03-1BD4693DDEE3}" dt="2024-10-13T08:27:55.537" v="2586" actId="478"/>
          <ac:grpSpMkLst>
            <pc:docMk/>
            <pc:sldMk cId="1558349326" sldId="285"/>
            <ac:grpSpMk id="34" creationId="{70BCBD55-F0AA-AFCE-1F69-12F2FFBC5E9B}"/>
          </ac:grpSpMkLst>
        </pc:grpChg>
        <pc:grpChg chg="del">
          <ac:chgData name="Zapušek, Matej" userId="6c9fbb69-aab9-4e3f-81b2-844191b6c4ca" providerId="ADAL" clId="{8A33C27D-8FAC-4C87-BE03-1BD4693DDEE3}" dt="2024-10-13T08:27:53.563" v="2580" actId="478"/>
          <ac:grpSpMkLst>
            <pc:docMk/>
            <pc:sldMk cId="1558349326" sldId="285"/>
            <ac:grpSpMk id="43" creationId="{A34F49E9-268E-0AF3-022B-4DC0563D173A}"/>
          </ac:grpSpMkLst>
        </pc:grpChg>
        <pc:grpChg chg="del">
          <ac:chgData name="Zapušek, Matej" userId="6c9fbb69-aab9-4e3f-81b2-844191b6c4ca" providerId="ADAL" clId="{8A33C27D-8FAC-4C87-BE03-1BD4693DDEE3}" dt="2024-10-13T08:27:51.328" v="2576" actId="478"/>
          <ac:grpSpMkLst>
            <pc:docMk/>
            <pc:sldMk cId="1558349326" sldId="285"/>
            <ac:grpSpMk id="48" creationId="{2E9B2804-86DC-F92E-1A5A-6DE456A9E59A}"/>
          </ac:grpSpMkLst>
        </pc:grpChg>
        <pc:grpChg chg="del">
          <ac:chgData name="Zapušek, Matej" userId="6c9fbb69-aab9-4e3f-81b2-844191b6c4ca" providerId="ADAL" clId="{8A33C27D-8FAC-4C87-BE03-1BD4693DDEE3}" dt="2024-10-13T08:27:51.625" v="2577" actId="478"/>
          <ac:grpSpMkLst>
            <pc:docMk/>
            <pc:sldMk cId="1558349326" sldId="285"/>
            <ac:grpSpMk id="52" creationId="{E913C15D-8E36-8E60-32A8-CD0C600F48E2}"/>
          </ac:grpSpMkLst>
        </pc:grpChg>
      </pc:sldChg>
      <pc:sldChg chg="addSp delSp modSp add mod">
        <pc:chgData name="Zapušek, Matej" userId="6c9fbb69-aab9-4e3f-81b2-844191b6c4ca" providerId="ADAL" clId="{8A33C27D-8FAC-4C87-BE03-1BD4693DDEE3}" dt="2024-10-13T08:42:19.228" v="3084" actId="1076"/>
        <pc:sldMkLst>
          <pc:docMk/>
          <pc:sldMk cId="3517251390" sldId="286"/>
        </pc:sldMkLst>
        <pc:spChg chg="mod">
          <ac:chgData name="Zapušek, Matej" userId="6c9fbb69-aab9-4e3f-81b2-844191b6c4ca" providerId="ADAL" clId="{8A33C27D-8FAC-4C87-BE03-1BD4693DDEE3}" dt="2024-10-13T08:34:37.552" v="2896" actId="1076"/>
          <ac:spMkLst>
            <pc:docMk/>
            <pc:sldMk cId="3517251390" sldId="286"/>
            <ac:spMk id="2" creationId="{BF1CDB1F-1A27-7F45-50B1-CDB54FFF2B0D}"/>
          </ac:spMkLst>
        </pc:spChg>
        <pc:spChg chg="mod">
          <ac:chgData name="Zapušek, Matej" userId="6c9fbb69-aab9-4e3f-81b2-844191b6c4ca" providerId="ADAL" clId="{8A33C27D-8FAC-4C87-BE03-1BD4693DDEE3}" dt="2024-10-13T08:33:29.687" v="2833" actId="1076"/>
          <ac:spMkLst>
            <pc:docMk/>
            <pc:sldMk cId="3517251390" sldId="286"/>
            <ac:spMk id="3" creationId="{95AC6B34-9AE2-8FF8-7780-9E3F954A1B12}"/>
          </ac:spMkLst>
        </pc:spChg>
        <pc:spChg chg="del">
          <ac:chgData name="Zapušek, Matej" userId="6c9fbb69-aab9-4e3f-81b2-844191b6c4ca" providerId="ADAL" clId="{8A33C27D-8FAC-4C87-BE03-1BD4693DDEE3}" dt="2024-10-13T08:32:42.046" v="2807" actId="478"/>
          <ac:spMkLst>
            <pc:docMk/>
            <pc:sldMk cId="3517251390" sldId="286"/>
            <ac:spMk id="5" creationId="{86B7E143-42A8-1076-1E37-BFEC257C1800}"/>
          </ac:spMkLst>
        </pc:spChg>
        <pc:spChg chg="mod">
          <ac:chgData name="Zapušek, Matej" userId="6c9fbb69-aab9-4e3f-81b2-844191b6c4ca" providerId="ADAL" clId="{8A33C27D-8FAC-4C87-BE03-1BD4693DDEE3}" dt="2024-10-13T08:42:19.228" v="3084" actId="1076"/>
          <ac:spMkLst>
            <pc:docMk/>
            <pc:sldMk cId="3517251390" sldId="286"/>
            <ac:spMk id="6" creationId="{8DFE2B78-D3FF-3AEB-9949-2279FD1F0DF3}"/>
          </ac:spMkLst>
        </pc:spChg>
        <pc:spChg chg="del">
          <ac:chgData name="Zapušek, Matej" userId="6c9fbb69-aab9-4e3f-81b2-844191b6c4ca" providerId="ADAL" clId="{8A33C27D-8FAC-4C87-BE03-1BD4693DDEE3}" dt="2024-10-13T08:32:42.605" v="2808" actId="478"/>
          <ac:spMkLst>
            <pc:docMk/>
            <pc:sldMk cId="3517251390" sldId="286"/>
            <ac:spMk id="7" creationId="{0D3A5B00-122E-9D3E-A5A5-59B06AD0A086}"/>
          </ac:spMkLst>
        </pc:spChg>
        <pc:spChg chg="del">
          <ac:chgData name="Zapušek, Matej" userId="6c9fbb69-aab9-4e3f-81b2-844191b6c4ca" providerId="ADAL" clId="{8A33C27D-8FAC-4C87-BE03-1BD4693DDEE3}" dt="2024-10-13T08:32:43.040" v="2809" actId="478"/>
          <ac:spMkLst>
            <pc:docMk/>
            <pc:sldMk cId="3517251390" sldId="286"/>
            <ac:spMk id="8" creationId="{50C5BF42-BA23-7260-6999-E2748AF1C293}"/>
          </ac:spMkLst>
        </pc:spChg>
        <pc:spChg chg="mod">
          <ac:chgData name="Zapušek, Matej" userId="6c9fbb69-aab9-4e3f-81b2-844191b6c4ca" providerId="ADAL" clId="{8A33C27D-8FAC-4C87-BE03-1BD4693DDEE3}" dt="2024-10-13T08:32:18.797" v="2756" actId="20577"/>
          <ac:spMkLst>
            <pc:docMk/>
            <pc:sldMk cId="3517251390" sldId="286"/>
            <ac:spMk id="9" creationId="{8F3D2D8D-796D-A8C6-A640-9AD84B1C1A36}"/>
          </ac:spMkLst>
        </pc:spChg>
        <pc:spChg chg="del">
          <ac:chgData name="Zapušek, Matej" userId="6c9fbb69-aab9-4e3f-81b2-844191b6c4ca" providerId="ADAL" clId="{8A33C27D-8FAC-4C87-BE03-1BD4693DDEE3}" dt="2024-10-13T08:32:50.223" v="2817" actId="478"/>
          <ac:spMkLst>
            <pc:docMk/>
            <pc:sldMk cId="3517251390" sldId="286"/>
            <ac:spMk id="10" creationId="{14986C90-648F-5DC5-725E-6705E918D2C8}"/>
          </ac:spMkLst>
        </pc:spChg>
        <pc:spChg chg="add mod">
          <ac:chgData name="Zapušek, Matej" userId="6c9fbb69-aab9-4e3f-81b2-844191b6c4ca" providerId="ADAL" clId="{8A33C27D-8FAC-4C87-BE03-1BD4693DDEE3}" dt="2024-10-13T08:33:11.242" v="2826" actId="1076"/>
          <ac:spMkLst>
            <pc:docMk/>
            <pc:sldMk cId="3517251390" sldId="286"/>
            <ac:spMk id="11" creationId="{80F62D5F-B2CD-66DC-D515-AC5E10CA1DCA}"/>
          </ac:spMkLst>
        </pc:spChg>
        <pc:spChg chg="add mod">
          <ac:chgData name="Zapušek, Matej" userId="6c9fbb69-aab9-4e3f-81b2-844191b6c4ca" providerId="ADAL" clId="{8A33C27D-8FAC-4C87-BE03-1BD4693DDEE3}" dt="2024-10-13T08:33:20.673" v="2828" actId="1076"/>
          <ac:spMkLst>
            <pc:docMk/>
            <pc:sldMk cId="3517251390" sldId="286"/>
            <ac:spMk id="12" creationId="{E9573A62-E6BE-62FC-EB13-22F9485A6025}"/>
          </ac:spMkLst>
        </pc:spChg>
        <pc:spChg chg="add mod">
          <ac:chgData name="Zapušek, Matej" userId="6c9fbb69-aab9-4e3f-81b2-844191b6c4ca" providerId="ADAL" clId="{8A33C27D-8FAC-4C87-BE03-1BD4693DDEE3}" dt="2024-10-13T08:34:31.302" v="2893" actId="1076"/>
          <ac:spMkLst>
            <pc:docMk/>
            <pc:sldMk cId="3517251390" sldId="286"/>
            <ac:spMk id="13" creationId="{74ED1FE2-A323-6FF1-2E5C-379BDBD0DF28}"/>
          </ac:spMkLst>
        </pc:spChg>
        <pc:spChg chg="add mod">
          <ac:chgData name="Zapušek, Matej" userId="6c9fbb69-aab9-4e3f-81b2-844191b6c4ca" providerId="ADAL" clId="{8A33C27D-8FAC-4C87-BE03-1BD4693DDEE3}" dt="2024-10-13T08:34:33.453" v="2894" actId="1076"/>
          <ac:spMkLst>
            <pc:docMk/>
            <pc:sldMk cId="3517251390" sldId="286"/>
            <ac:spMk id="14" creationId="{7F34F2C8-539B-F1C3-C2FC-AE66B7800D59}"/>
          </ac:spMkLst>
        </pc:spChg>
        <pc:spChg chg="add mod">
          <ac:chgData name="Zapušek, Matej" userId="6c9fbb69-aab9-4e3f-81b2-844191b6c4ca" providerId="ADAL" clId="{8A33C27D-8FAC-4C87-BE03-1BD4693DDEE3}" dt="2024-10-13T08:34:34.947" v="2895" actId="1076"/>
          <ac:spMkLst>
            <pc:docMk/>
            <pc:sldMk cId="3517251390" sldId="286"/>
            <ac:spMk id="15" creationId="{B9E7A2E9-68A4-B091-36FF-050ACBE70C1E}"/>
          </ac:spMkLst>
        </pc:spChg>
        <pc:spChg chg="add mod">
          <ac:chgData name="Zapušek, Matej" userId="6c9fbb69-aab9-4e3f-81b2-844191b6c4ca" providerId="ADAL" clId="{8A33C27D-8FAC-4C87-BE03-1BD4693DDEE3}" dt="2024-10-13T08:34:40.137" v="2897" actId="1076"/>
          <ac:spMkLst>
            <pc:docMk/>
            <pc:sldMk cId="3517251390" sldId="286"/>
            <ac:spMk id="16" creationId="{7A49BDEB-D0A4-E79A-F05F-F0544D2AAF3E}"/>
          </ac:spMkLst>
        </pc:spChg>
        <pc:spChg chg="mod">
          <ac:chgData name="Zapušek, Matej" userId="6c9fbb69-aab9-4e3f-81b2-844191b6c4ca" providerId="ADAL" clId="{8A33C27D-8FAC-4C87-BE03-1BD4693DDEE3}" dt="2024-10-13T08:35:09.213" v="2906" actId="1076"/>
          <ac:spMkLst>
            <pc:docMk/>
            <pc:sldMk cId="3517251390" sldId="286"/>
            <ac:spMk id="18" creationId="{0365CED7-A5E8-A39C-1CF4-79566F53C61F}"/>
          </ac:spMkLst>
        </pc:spChg>
        <pc:spChg chg="mod">
          <ac:chgData name="Zapušek, Matej" userId="6c9fbb69-aab9-4e3f-81b2-844191b6c4ca" providerId="ADAL" clId="{8A33C27D-8FAC-4C87-BE03-1BD4693DDEE3}" dt="2024-10-13T08:35:48.040" v="2918" actId="14100"/>
          <ac:spMkLst>
            <pc:docMk/>
            <pc:sldMk cId="3517251390" sldId="286"/>
            <ac:spMk id="19" creationId="{5F10D93F-0221-D1F0-0CB7-B30D6A8D61EB}"/>
          </ac:spMkLst>
        </pc:spChg>
        <pc:spChg chg="mod">
          <ac:chgData name="Zapušek, Matej" userId="6c9fbb69-aab9-4e3f-81b2-844191b6c4ca" providerId="ADAL" clId="{8A33C27D-8FAC-4C87-BE03-1BD4693DDEE3}" dt="2024-10-13T08:35:18.483" v="2907" actId="1076"/>
          <ac:spMkLst>
            <pc:docMk/>
            <pc:sldMk cId="3517251390" sldId="286"/>
            <ac:spMk id="20" creationId="{03EFCD39-EA34-998C-9F8A-7CC0A92FF7FF}"/>
          </ac:spMkLst>
        </pc:spChg>
        <pc:spChg chg="mod">
          <ac:chgData name="Zapušek, Matej" userId="6c9fbb69-aab9-4e3f-81b2-844191b6c4ca" providerId="ADAL" clId="{8A33C27D-8FAC-4C87-BE03-1BD4693DDEE3}" dt="2024-10-13T08:35:39.446" v="2914" actId="1076"/>
          <ac:spMkLst>
            <pc:docMk/>
            <pc:sldMk cId="3517251390" sldId="286"/>
            <ac:spMk id="21" creationId="{ABF0BD66-F7FF-12FD-5851-077C24929329}"/>
          </ac:spMkLst>
        </pc:spChg>
        <pc:spChg chg="mod">
          <ac:chgData name="Zapušek, Matej" userId="6c9fbb69-aab9-4e3f-81b2-844191b6c4ca" providerId="ADAL" clId="{8A33C27D-8FAC-4C87-BE03-1BD4693DDEE3}" dt="2024-10-13T08:36:20.968" v="2929" actId="1076"/>
          <ac:spMkLst>
            <pc:docMk/>
            <pc:sldMk cId="3517251390" sldId="286"/>
            <ac:spMk id="23" creationId="{3985044B-2A95-0ABC-D186-20EB981123C3}"/>
          </ac:spMkLst>
        </pc:spChg>
        <pc:spChg chg="mod">
          <ac:chgData name="Zapušek, Matej" userId="6c9fbb69-aab9-4e3f-81b2-844191b6c4ca" providerId="ADAL" clId="{8A33C27D-8FAC-4C87-BE03-1BD4693DDEE3}" dt="2024-10-13T08:36:27.225" v="2931" actId="1076"/>
          <ac:spMkLst>
            <pc:docMk/>
            <pc:sldMk cId="3517251390" sldId="286"/>
            <ac:spMk id="24" creationId="{B4F1ABF8-FE7A-B721-1A52-991983913ABC}"/>
          </ac:spMkLst>
        </pc:spChg>
        <pc:spChg chg="mod">
          <ac:chgData name="Zapušek, Matej" userId="6c9fbb69-aab9-4e3f-81b2-844191b6c4ca" providerId="ADAL" clId="{8A33C27D-8FAC-4C87-BE03-1BD4693DDEE3}" dt="2024-10-13T08:36:24.969" v="2930" actId="1076"/>
          <ac:spMkLst>
            <pc:docMk/>
            <pc:sldMk cId="3517251390" sldId="286"/>
            <ac:spMk id="25" creationId="{7762B33F-F787-48CA-27CF-08AD0D31C6B7}"/>
          </ac:spMkLst>
        </pc:spChg>
        <pc:spChg chg="mod">
          <ac:chgData name="Zapušek, Matej" userId="6c9fbb69-aab9-4e3f-81b2-844191b6c4ca" providerId="ADAL" clId="{8A33C27D-8FAC-4C87-BE03-1BD4693DDEE3}" dt="2024-10-13T08:36:10.808" v="2925" actId="255"/>
          <ac:spMkLst>
            <pc:docMk/>
            <pc:sldMk cId="3517251390" sldId="286"/>
            <ac:spMk id="26" creationId="{50C37DB1-F1DB-4FCA-83B8-C532BCCFE6EB}"/>
          </ac:spMkLst>
        </pc:spChg>
        <pc:spChg chg="mod">
          <ac:chgData name="Zapušek, Matej" userId="6c9fbb69-aab9-4e3f-81b2-844191b6c4ca" providerId="ADAL" clId="{8A33C27D-8FAC-4C87-BE03-1BD4693DDEE3}" dt="2024-10-13T08:36:29.475" v="2932" actId="1076"/>
          <ac:spMkLst>
            <pc:docMk/>
            <pc:sldMk cId="3517251390" sldId="286"/>
            <ac:spMk id="27" creationId="{B9957733-93DA-068F-70ED-9CDFDE7BEBC3}"/>
          </ac:spMkLst>
        </pc:spChg>
        <pc:spChg chg="mod">
          <ac:chgData name="Zapušek, Matej" userId="6c9fbb69-aab9-4e3f-81b2-844191b6c4ca" providerId="ADAL" clId="{8A33C27D-8FAC-4C87-BE03-1BD4693DDEE3}" dt="2024-10-13T08:36:32.158" v="2933" actId="1076"/>
          <ac:spMkLst>
            <pc:docMk/>
            <pc:sldMk cId="3517251390" sldId="286"/>
            <ac:spMk id="28" creationId="{348F2095-E5ED-D926-3AD7-AFF90FB25D9B}"/>
          </ac:spMkLst>
        </pc:spChg>
        <pc:spChg chg="add mod">
          <ac:chgData name="Zapušek, Matej" userId="6c9fbb69-aab9-4e3f-81b2-844191b6c4ca" providerId="ADAL" clId="{8A33C27D-8FAC-4C87-BE03-1BD4693DDEE3}" dt="2024-10-13T08:36:47.086" v="2936" actId="1076"/>
          <ac:spMkLst>
            <pc:docMk/>
            <pc:sldMk cId="3517251390" sldId="286"/>
            <ac:spMk id="29" creationId="{3DD98893-6629-A41E-ED09-251998F97768}"/>
          </ac:spMkLst>
        </pc:spChg>
        <pc:spChg chg="mod">
          <ac:chgData name="Zapušek, Matej" userId="6c9fbb69-aab9-4e3f-81b2-844191b6c4ca" providerId="ADAL" clId="{8A33C27D-8FAC-4C87-BE03-1BD4693DDEE3}" dt="2024-10-13T08:37:26.955" v="2948" actId="1076"/>
          <ac:spMkLst>
            <pc:docMk/>
            <pc:sldMk cId="3517251390" sldId="286"/>
            <ac:spMk id="31" creationId="{DDF4E256-674C-71AA-0C8F-EAAAB6AA7FD9}"/>
          </ac:spMkLst>
        </pc:spChg>
        <pc:spChg chg="mod">
          <ac:chgData name="Zapušek, Matej" userId="6c9fbb69-aab9-4e3f-81b2-844191b6c4ca" providerId="ADAL" clId="{8A33C27D-8FAC-4C87-BE03-1BD4693DDEE3}" dt="2024-10-13T08:37:16.918" v="2945" actId="1076"/>
          <ac:spMkLst>
            <pc:docMk/>
            <pc:sldMk cId="3517251390" sldId="286"/>
            <ac:spMk id="32" creationId="{DCFF5134-56B7-9FBA-1C92-0718ED17E1E5}"/>
          </ac:spMkLst>
        </pc:spChg>
        <pc:spChg chg="mod">
          <ac:chgData name="Zapušek, Matej" userId="6c9fbb69-aab9-4e3f-81b2-844191b6c4ca" providerId="ADAL" clId="{8A33C27D-8FAC-4C87-BE03-1BD4693DDEE3}" dt="2024-10-13T08:37:24.070" v="2947" actId="1076"/>
          <ac:spMkLst>
            <pc:docMk/>
            <pc:sldMk cId="3517251390" sldId="286"/>
            <ac:spMk id="33" creationId="{47B3F83F-B9D9-6AB0-C875-B0D5E8DBD951}"/>
          </ac:spMkLst>
        </pc:spChg>
        <pc:spChg chg="add mod">
          <ac:chgData name="Zapušek, Matej" userId="6c9fbb69-aab9-4e3f-81b2-844191b6c4ca" providerId="ADAL" clId="{8A33C27D-8FAC-4C87-BE03-1BD4693DDEE3}" dt="2024-10-13T08:37:45.512" v="2956" actId="14100"/>
          <ac:spMkLst>
            <pc:docMk/>
            <pc:sldMk cId="3517251390" sldId="286"/>
            <ac:spMk id="34" creationId="{77067110-5875-D935-C856-09BD82AC7FEB}"/>
          </ac:spMkLst>
        </pc:spChg>
        <pc:spChg chg="add mod">
          <ac:chgData name="Zapušek, Matej" userId="6c9fbb69-aab9-4e3f-81b2-844191b6c4ca" providerId="ADAL" clId="{8A33C27D-8FAC-4C87-BE03-1BD4693DDEE3}" dt="2024-10-13T08:37:58.663" v="2975" actId="20577"/>
          <ac:spMkLst>
            <pc:docMk/>
            <pc:sldMk cId="3517251390" sldId="286"/>
            <ac:spMk id="35" creationId="{49BE894A-954A-AC25-A273-C9EB75F121D9}"/>
          </ac:spMkLst>
        </pc:spChg>
        <pc:spChg chg="add mod">
          <ac:chgData name="Zapušek, Matej" userId="6c9fbb69-aab9-4e3f-81b2-844191b6c4ca" providerId="ADAL" clId="{8A33C27D-8FAC-4C87-BE03-1BD4693DDEE3}" dt="2024-10-13T08:38:16.894" v="2980" actId="1076"/>
          <ac:spMkLst>
            <pc:docMk/>
            <pc:sldMk cId="3517251390" sldId="286"/>
            <ac:spMk id="36" creationId="{D7BC2B68-9A06-EAFE-B2F2-40F53DC7E15E}"/>
          </ac:spMkLst>
        </pc:spChg>
        <pc:spChg chg="mod">
          <ac:chgData name="Zapušek, Matej" userId="6c9fbb69-aab9-4e3f-81b2-844191b6c4ca" providerId="ADAL" clId="{8A33C27D-8FAC-4C87-BE03-1BD4693DDEE3}" dt="2024-10-13T08:32:40.569" v="2806" actId="14100"/>
          <ac:spMkLst>
            <pc:docMk/>
            <pc:sldMk cId="3517251390" sldId="286"/>
            <ac:spMk id="37" creationId="{34404241-8928-627D-26CE-FED6A0FEDD1D}"/>
          </ac:spMkLst>
        </pc:spChg>
        <pc:spChg chg="add mod">
          <ac:chgData name="Zapušek, Matej" userId="6c9fbb69-aab9-4e3f-81b2-844191b6c4ca" providerId="ADAL" clId="{8A33C27D-8FAC-4C87-BE03-1BD4693DDEE3}" dt="2024-10-13T08:38:24.468" v="2982" actId="1076"/>
          <ac:spMkLst>
            <pc:docMk/>
            <pc:sldMk cId="3517251390" sldId="286"/>
            <ac:spMk id="38" creationId="{A1A5A947-4DF2-7C44-14A2-7CDD3686ADFC}"/>
          </ac:spMkLst>
        </pc:spChg>
        <pc:spChg chg="add mod">
          <ac:chgData name="Zapušek, Matej" userId="6c9fbb69-aab9-4e3f-81b2-844191b6c4ca" providerId="ADAL" clId="{8A33C27D-8FAC-4C87-BE03-1BD4693DDEE3}" dt="2024-10-13T08:38:34.722" v="2984" actId="1076"/>
          <ac:spMkLst>
            <pc:docMk/>
            <pc:sldMk cId="3517251390" sldId="286"/>
            <ac:spMk id="39" creationId="{0C172A74-E1C7-8555-F4BF-D08813B7D29B}"/>
          </ac:spMkLst>
        </pc:spChg>
        <pc:spChg chg="mod">
          <ac:chgData name="Zapušek, Matej" userId="6c9fbb69-aab9-4e3f-81b2-844191b6c4ca" providerId="ADAL" clId="{8A33C27D-8FAC-4C87-BE03-1BD4693DDEE3}" dt="2024-10-13T08:34:29.808" v="2892" actId="1076"/>
          <ac:spMkLst>
            <pc:docMk/>
            <pc:sldMk cId="3517251390" sldId="286"/>
            <ac:spMk id="40" creationId="{3CF0E0DC-C228-0607-2D0F-9DF55999AA9B}"/>
          </ac:spMkLst>
        </pc:spChg>
        <pc:spChg chg="del mod">
          <ac:chgData name="Zapušek, Matej" userId="6c9fbb69-aab9-4e3f-81b2-844191b6c4ca" providerId="ADAL" clId="{8A33C27D-8FAC-4C87-BE03-1BD4693DDEE3}" dt="2024-10-13T08:32:54.212" v="2820" actId="478"/>
          <ac:spMkLst>
            <pc:docMk/>
            <pc:sldMk cId="3517251390" sldId="286"/>
            <ac:spMk id="41" creationId="{472CADA1-5FA9-A26C-6B22-9DEE944E1D93}"/>
          </ac:spMkLst>
        </pc:spChg>
        <pc:spChg chg="add mod">
          <ac:chgData name="Zapušek, Matej" userId="6c9fbb69-aab9-4e3f-81b2-844191b6c4ca" providerId="ADAL" clId="{8A33C27D-8FAC-4C87-BE03-1BD4693DDEE3}" dt="2024-10-13T08:38:39.818" v="2986" actId="1076"/>
          <ac:spMkLst>
            <pc:docMk/>
            <pc:sldMk cId="3517251390" sldId="286"/>
            <ac:spMk id="42" creationId="{8ABD3829-57C0-81F6-C5CF-00DA4C8846A7}"/>
          </ac:spMkLst>
        </pc:spChg>
        <pc:spChg chg="add mod">
          <ac:chgData name="Zapušek, Matej" userId="6c9fbb69-aab9-4e3f-81b2-844191b6c4ca" providerId="ADAL" clId="{8A33C27D-8FAC-4C87-BE03-1BD4693DDEE3}" dt="2024-10-13T08:38:52.555" v="2991"/>
          <ac:spMkLst>
            <pc:docMk/>
            <pc:sldMk cId="3517251390" sldId="286"/>
            <ac:spMk id="43" creationId="{D17414A1-C7CE-18BD-8CD8-C58A718170D2}"/>
          </ac:spMkLst>
        </pc:spChg>
        <pc:spChg chg="add mod">
          <ac:chgData name="Zapušek, Matej" userId="6c9fbb69-aab9-4e3f-81b2-844191b6c4ca" providerId="ADAL" clId="{8A33C27D-8FAC-4C87-BE03-1BD4693DDEE3}" dt="2024-10-13T08:39:12.229" v="2997" actId="1076"/>
          <ac:spMkLst>
            <pc:docMk/>
            <pc:sldMk cId="3517251390" sldId="286"/>
            <ac:spMk id="44" creationId="{1B3AA283-2A52-DE6F-FD6F-D3ECE6A0E10D}"/>
          </ac:spMkLst>
        </pc:spChg>
        <pc:spChg chg="add mod">
          <ac:chgData name="Zapušek, Matej" userId="6c9fbb69-aab9-4e3f-81b2-844191b6c4ca" providerId="ADAL" clId="{8A33C27D-8FAC-4C87-BE03-1BD4693DDEE3}" dt="2024-10-13T08:39:36.961" v="3038" actId="14100"/>
          <ac:spMkLst>
            <pc:docMk/>
            <pc:sldMk cId="3517251390" sldId="286"/>
            <ac:spMk id="45" creationId="{9B4E927D-0096-1907-9AAD-9C37E7232488}"/>
          </ac:spMkLst>
        </pc:spChg>
        <pc:spChg chg="add mod">
          <ac:chgData name="Zapušek, Matej" userId="6c9fbb69-aab9-4e3f-81b2-844191b6c4ca" providerId="ADAL" clId="{8A33C27D-8FAC-4C87-BE03-1BD4693DDEE3}" dt="2024-10-13T08:39:55.497" v="3051" actId="1076"/>
          <ac:spMkLst>
            <pc:docMk/>
            <pc:sldMk cId="3517251390" sldId="286"/>
            <ac:spMk id="46" creationId="{F5E96772-BE66-389B-F531-978621D480FD}"/>
          </ac:spMkLst>
        </pc:spChg>
        <pc:spChg chg="mod">
          <ac:chgData name="Zapušek, Matej" userId="6c9fbb69-aab9-4e3f-81b2-844191b6c4ca" providerId="ADAL" clId="{8A33C27D-8FAC-4C87-BE03-1BD4693DDEE3}" dt="2024-10-13T08:41:51.946" v="3082" actId="14100"/>
          <ac:spMkLst>
            <pc:docMk/>
            <pc:sldMk cId="3517251390" sldId="286"/>
            <ac:spMk id="47" creationId="{5E294122-703F-01C4-1F61-287F2BFF6DB3}"/>
          </ac:spMkLst>
        </pc:spChg>
        <pc:spChg chg="mod topLvl">
          <ac:chgData name="Zapušek, Matej" userId="6c9fbb69-aab9-4e3f-81b2-844191b6c4ca" providerId="ADAL" clId="{8A33C27D-8FAC-4C87-BE03-1BD4693DDEE3}" dt="2024-10-13T08:40:09.439" v="3057" actId="1076"/>
          <ac:spMkLst>
            <pc:docMk/>
            <pc:sldMk cId="3517251390" sldId="286"/>
            <ac:spMk id="49" creationId="{D15E0EB1-0E55-EB3E-5978-496D144D9FD8}"/>
          </ac:spMkLst>
        </pc:spChg>
        <pc:spChg chg="del mod topLvl">
          <ac:chgData name="Zapušek, Matej" userId="6c9fbb69-aab9-4e3f-81b2-844191b6c4ca" providerId="ADAL" clId="{8A33C27D-8FAC-4C87-BE03-1BD4693DDEE3}" dt="2024-10-13T08:40:04.848" v="3054" actId="478"/>
          <ac:spMkLst>
            <pc:docMk/>
            <pc:sldMk cId="3517251390" sldId="286"/>
            <ac:spMk id="50" creationId="{9686C65B-4A2E-6C83-0DED-C83476D403EA}"/>
          </ac:spMkLst>
        </pc:spChg>
        <pc:spChg chg="add mod">
          <ac:chgData name="Zapušek, Matej" userId="6c9fbb69-aab9-4e3f-81b2-844191b6c4ca" providerId="ADAL" clId="{8A33C27D-8FAC-4C87-BE03-1BD4693DDEE3}" dt="2024-10-13T08:40:20.979" v="3060" actId="14100"/>
          <ac:spMkLst>
            <pc:docMk/>
            <pc:sldMk cId="3517251390" sldId="286"/>
            <ac:spMk id="51" creationId="{2732EA16-E7F1-EBAD-D8DC-F7026196673F}"/>
          </ac:spMkLst>
        </pc:spChg>
        <pc:spChg chg="add mod">
          <ac:chgData name="Zapušek, Matej" userId="6c9fbb69-aab9-4e3f-81b2-844191b6c4ca" providerId="ADAL" clId="{8A33C27D-8FAC-4C87-BE03-1BD4693DDEE3}" dt="2024-10-13T08:40:27.620" v="3063" actId="14100"/>
          <ac:spMkLst>
            <pc:docMk/>
            <pc:sldMk cId="3517251390" sldId="286"/>
            <ac:spMk id="52" creationId="{60A59C41-EACD-36DB-B949-698AA4740A8E}"/>
          </ac:spMkLst>
        </pc:spChg>
        <pc:spChg chg="add mod">
          <ac:chgData name="Zapušek, Matej" userId="6c9fbb69-aab9-4e3f-81b2-844191b6c4ca" providerId="ADAL" clId="{8A33C27D-8FAC-4C87-BE03-1BD4693DDEE3}" dt="2024-10-13T08:41:04.290" v="3076" actId="1076"/>
          <ac:spMkLst>
            <pc:docMk/>
            <pc:sldMk cId="3517251390" sldId="286"/>
            <ac:spMk id="53" creationId="{122D6013-37CF-67AF-A8BE-FAFE4BBDDD1E}"/>
          </ac:spMkLst>
        </pc:spChg>
        <pc:spChg chg="add mod">
          <ac:chgData name="Zapušek, Matej" userId="6c9fbb69-aab9-4e3f-81b2-844191b6c4ca" providerId="ADAL" clId="{8A33C27D-8FAC-4C87-BE03-1BD4693DDEE3}" dt="2024-10-13T08:41:08.557" v="3077" actId="1076"/>
          <ac:spMkLst>
            <pc:docMk/>
            <pc:sldMk cId="3517251390" sldId="286"/>
            <ac:spMk id="54" creationId="{0C8F8053-149C-CC7D-5151-9E215B446636}"/>
          </ac:spMkLst>
        </pc:spChg>
        <pc:spChg chg="add mod">
          <ac:chgData name="Zapušek, Matej" userId="6c9fbb69-aab9-4e3f-81b2-844191b6c4ca" providerId="ADAL" clId="{8A33C27D-8FAC-4C87-BE03-1BD4693DDEE3}" dt="2024-10-13T08:41:11.981" v="3078" actId="1076"/>
          <ac:spMkLst>
            <pc:docMk/>
            <pc:sldMk cId="3517251390" sldId="286"/>
            <ac:spMk id="55" creationId="{9A176253-CF28-A0AA-5F28-1C30E3757198}"/>
          </ac:spMkLst>
        </pc:spChg>
        <pc:spChg chg="del">
          <ac:chgData name="Zapušek, Matej" userId="6c9fbb69-aab9-4e3f-81b2-844191b6c4ca" providerId="ADAL" clId="{8A33C27D-8FAC-4C87-BE03-1BD4693DDEE3}" dt="2024-10-13T08:32:49.784" v="2816" actId="478"/>
          <ac:spMkLst>
            <pc:docMk/>
            <pc:sldMk cId="3517251390" sldId="286"/>
            <ac:spMk id="61" creationId="{53660D5C-CC78-CFB0-2031-9927959BA356}"/>
          </ac:spMkLst>
        </pc:spChg>
        <pc:spChg chg="del">
          <ac:chgData name="Zapušek, Matej" userId="6c9fbb69-aab9-4e3f-81b2-844191b6c4ca" providerId="ADAL" clId="{8A33C27D-8FAC-4C87-BE03-1BD4693DDEE3}" dt="2024-10-13T08:32:43.385" v="2810" actId="478"/>
          <ac:spMkLst>
            <pc:docMk/>
            <pc:sldMk cId="3517251390" sldId="286"/>
            <ac:spMk id="62" creationId="{9133FA3C-0018-3617-AA6D-E8EE639E1222}"/>
          </ac:spMkLst>
        </pc:spChg>
        <pc:spChg chg="del">
          <ac:chgData name="Zapušek, Matej" userId="6c9fbb69-aab9-4e3f-81b2-844191b6c4ca" providerId="ADAL" clId="{8A33C27D-8FAC-4C87-BE03-1BD4693DDEE3}" dt="2024-10-13T08:32:47.646" v="2814" actId="478"/>
          <ac:spMkLst>
            <pc:docMk/>
            <pc:sldMk cId="3517251390" sldId="286"/>
            <ac:spMk id="63" creationId="{4D2A3A86-AFC5-A674-612D-128CFC4CCBC0}"/>
          </ac:spMkLst>
        </pc:spChg>
        <pc:spChg chg="del">
          <ac:chgData name="Zapušek, Matej" userId="6c9fbb69-aab9-4e3f-81b2-844191b6c4ca" providerId="ADAL" clId="{8A33C27D-8FAC-4C87-BE03-1BD4693DDEE3}" dt="2024-10-13T08:32:44.612" v="2812" actId="478"/>
          <ac:spMkLst>
            <pc:docMk/>
            <pc:sldMk cId="3517251390" sldId="286"/>
            <ac:spMk id="64" creationId="{5AE5E410-B554-FDAB-84EA-B47DF78F2E78}"/>
          </ac:spMkLst>
        </pc:spChg>
        <pc:spChg chg="del mod">
          <ac:chgData name="Zapušek, Matej" userId="6c9fbb69-aab9-4e3f-81b2-844191b6c4ca" providerId="ADAL" clId="{8A33C27D-8FAC-4C87-BE03-1BD4693DDEE3}" dt="2024-10-13T08:32:46.410" v="2813" actId="478"/>
          <ac:spMkLst>
            <pc:docMk/>
            <pc:sldMk cId="3517251390" sldId="286"/>
            <ac:spMk id="65" creationId="{CF4DA990-FD98-39B4-A10F-AEBA253F3ECD}"/>
          </ac:spMkLst>
        </pc:spChg>
        <pc:spChg chg="del">
          <ac:chgData name="Zapušek, Matej" userId="6c9fbb69-aab9-4e3f-81b2-844191b6c4ca" providerId="ADAL" clId="{8A33C27D-8FAC-4C87-BE03-1BD4693DDEE3}" dt="2024-10-13T08:32:48.221" v="2815" actId="478"/>
          <ac:spMkLst>
            <pc:docMk/>
            <pc:sldMk cId="3517251390" sldId="286"/>
            <ac:spMk id="66" creationId="{AF46DBC5-F614-CCEF-C114-D1CA7B90437A}"/>
          </ac:spMkLst>
        </pc:spChg>
        <pc:grpChg chg="add mod">
          <ac:chgData name="Zapušek, Matej" userId="6c9fbb69-aab9-4e3f-81b2-844191b6c4ca" providerId="ADAL" clId="{8A33C27D-8FAC-4C87-BE03-1BD4693DDEE3}" dt="2024-10-13T08:35:55.131" v="2921" actId="1076"/>
          <ac:grpSpMkLst>
            <pc:docMk/>
            <pc:sldMk cId="3517251390" sldId="286"/>
            <ac:grpSpMk id="17" creationId="{EB8BF7F3-CE3F-526E-B4D4-03CFCE54B343}"/>
          </ac:grpSpMkLst>
        </pc:grpChg>
        <pc:grpChg chg="add mod">
          <ac:chgData name="Zapušek, Matej" userId="6c9fbb69-aab9-4e3f-81b2-844191b6c4ca" providerId="ADAL" clId="{8A33C27D-8FAC-4C87-BE03-1BD4693DDEE3}" dt="2024-10-13T08:36:40.085" v="2934" actId="1076"/>
          <ac:grpSpMkLst>
            <pc:docMk/>
            <pc:sldMk cId="3517251390" sldId="286"/>
            <ac:grpSpMk id="22" creationId="{BC4A35D1-646C-B353-9F56-7ABCC80B6EC0}"/>
          </ac:grpSpMkLst>
        </pc:grpChg>
        <pc:grpChg chg="add mod">
          <ac:chgData name="Zapušek, Matej" userId="6c9fbb69-aab9-4e3f-81b2-844191b6c4ca" providerId="ADAL" clId="{8A33C27D-8FAC-4C87-BE03-1BD4693DDEE3}" dt="2024-10-13T08:37:40.141" v="2953" actId="1076"/>
          <ac:grpSpMkLst>
            <pc:docMk/>
            <pc:sldMk cId="3517251390" sldId="286"/>
            <ac:grpSpMk id="30" creationId="{BDF8B5BB-475F-90A7-5510-B308F1715221}"/>
          </ac:grpSpMkLst>
        </pc:grpChg>
        <pc:grpChg chg="add del mod">
          <ac:chgData name="Zapušek, Matej" userId="6c9fbb69-aab9-4e3f-81b2-844191b6c4ca" providerId="ADAL" clId="{8A33C27D-8FAC-4C87-BE03-1BD4693DDEE3}" dt="2024-10-13T08:40:04.848" v="3054" actId="478"/>
          <ac:grpSpMkLst>
            <pc:docMk/>
            <pc:sldMk cId="3517251390" sldId="286"/>
            <ac:grpSpMk id="48" creationId="{31CAF407-F1C0-162C-786F-14A1A18D41EB}"/>
          </ac:grpSpMkLst>
        </pc:grpChg>
      </pc:sldChg>
      <pc:sldChg chg="addSp delSp modSp add mod">
        <pc:chgData name="Zapušek, Matej" userId="6c9fbb69-aab9-4e3f-81b2-844191b6c4ca" providerId="ADAL" clId="{8A33C27D-8FAC-4C87-BE03-1BD4693DDEE3}" dt="2024-10-13T08:43:41.998" v="3155" actId="1076"/>
        <pc:sldMkLst>
          <pc:docMk/>
          <pc:sldMk cId="2879062375" sldId="287"/>
        </pc:sldMkLst>
        <pc:spChg chg="del">
          <ac:chgData name="Zapušek, Matej" userId="6c9fbb69-aab9-4e3f-81b2-844191b6c4ca" providerId="ADAL" clId="{8A33C27D-8FAC-4C87-BE03-1BD4693DDEE3}" dt="2024-10-13T08:42:49.022" v="3122" actId="478"/>
          <ac:spMkLst>
            <pc:docMk/>
            <pc:sldMk cId="2879062375" sldId="287"/>
            <ac:spMk id="2" creationId="{9C2EBCAF-FA26-5D01-05CE-83F171FE012E}"/>
          </ac:spMkLst>
        </pc:spChg>
        <pc:spChg chg="del mod">
          <ac:chgData name="Zapušek, Matej" userId="6c9fbb69-aab9-4e3f-81b2-844191b6c4ca" providerId="ADAL" clId="{8A33C27D-8FAC-4C87-BE03-1BD4693DDEE3}" dt="2024-10-13T08:43:22.971" v="3151" actId="478"/>
          <ac:spMkLst>
            <pc:docMk/>
            <pc:sldMk cId="2879062375" sldId="287"/>
            <ac:spMk id="3" creationId="{666C37CF-74BC-D615-CE0F-6BDB44DB00CD}"/>
          </ac:spMkLst>
        </pc:spChg>
        <pc:spChg chg="add del mod">
          <ac:chgData name="Zapušek, Matej" userId="6c9fbb69-aab9-4e3f-81b2-844191b6c4ca" providerId="ADAL" clId="{8A33C27D-8FAC-4C87-BE03-1BD4693DDEE3}" dt="2024-10-13T08:43:00.479" v="3132" actId="478"/>
          <ac:spMkLst>
            <pc:docMk/>
            <pc:sldMk cId="2879062375" sldId="287"/>
            <ac:spMk id="6" creationId="{EC9F9666-6947-BCB0-09D4-71C54A331D09}"/>
          </ac:spMkLst>
        </pc:spChg>
        <pc:spChg chg="mod">
          <ac:chgData name="Zapušek, Matej" userId="6c9fbb69-aab9-4e3f-81b2-844191b6c4ca" providerId="ADAL" clId="{8A33C27D-8FAC-4C87-BE03-1BD4693DDEE3}" dt="2024-10-13T08:43:37.062" v="3154" actId="1076"/>
          <ac:spMkLst>
            <pc:docMk/>
            <pc:sldMk cId="2879062375" sldId="287"/>
            <ac:spMk id="9" creationId="{CE67CE28-7422-582F-E44B-4F1438DC03D2}"/>
          </ac:spMkLst>
        </pc:spChg>
        <pc:spChg chg="del">
          <ac:chgData name="Zapušek, Matej" userId="6c9fbb69-aab9-4e3f-81b2-844191b6c4ca" providerId="ADAL" clId="{8A33C27D-8FAC-4C87-BE03-1BD4693DDEE3}" dt="2024-10-13T08:43:19.908" v="3148" actId="478"/>
          <ac:spMkLst>
            <pc:docMk/>
            <pc:sldMk cId="2879062375" sldId="287"/>
            <ac:spMk id="11" creationId="{5EAEB4BC-7A5F-B300-6561-9F456D7F8F18}"/>
          </ac:spMkLst>
        </pc:spChg>
        <pc:spChg chg="del">
          <ac:chgData name="Zapušek, Matej" userId="6c9fbb69-aab9-4e3f-81b2-844191b6c4ca" providerId="ADAL" clId="{8A33C27D-8FAC-4C87-BE03-1BD4693DDEE3}" dt="2024-10-13T08:43:21.181" v="3150" actId="478"/>
          <ac:spMkLst>
            <pc:docMk/>
            <pc:sldMk cId="2879062375" sldId="287"/>
            <ac:spMk id="12" creationId="{B3629B3D-FD64-CFD4-B08C-49A883F8F134}"/>
          </ac:spMkLst>
        </pc:spChg>
        <pc:spChg chg="del">
          <ac:chgData name="Zapušek, Matej" userId="6c9fbb69-aab9-4e3f-81b2-844191b6c4ca" providerId="ADAL" clId="{8A33C27D-8FAC-4C87-BE03-1BD4693DDEE3}" dt="2024-10-13T08:42:47.611" v="3121" actId="478"/>
          <ac:spMkLst>
            <pc:docMk/>
            <pc:sldMk cId="2879062375" sldId="287"/>
            <ac:spMk id="13" creationId="{D11FA9F6-6A5E-0EF0-8379-A8EE3935E0CF}"/>
          </ac:spMkLst>
        </pc:spChg>
        <pc:spChg chg="del">
          <ac:chgData name="Zapušek, Matej" userId="6c9fbb69-aab9-4e3f-81b2-844191b6c4ca" providerId="ADAL" clId="{8A33C27D-8FAC-4C87-BE03-1BD4693DDEE3}" dt="2024-10-13T08:42:50.037" v="3124" actId="478"/>
          <ac:spMkLst>
            <pc:docMk/>
            <pc:sldMk cId="2879062375" sldId="287"/>
            <ac:spMk id="14" creationId="{9A350488-820C-BAD7-D4ED-C8D6008DFD34}"/>
          </ac:spMkLst>
        </pc:spChg>
        <pc:spChg chg="del">
          <ac:chgData name="Zapušek, Matej" userId="6c9fbb69-aab9-4e3f-81b2-844191b6c4ca" providerId="ADAL" clId="{8A33C27D-8FAC-4C87-BE03-1BD4693DDEE3}" dt="2024-10-13T08:42:49.431" v="3123" actId="478"/>
          <ac:spMkLst>
            <pc:docMk/>
            <pc:sldMk cId="2879062375" sldId="287"/>
            <ac:spMk id="15" creationId="{DCB2DE80-4764-1D7D-11E9-098E7B48BED1}"/>
          </ac:spMkLst>
        </pc:spChg>
        <pc:spChg chg="del">
          <ac:chgData name="Zapušek, Matej" userId="6c9fbb69-aab9-4e3f-81b2-844191b6c4ca" providerId="ADAL" clId="{8A33C27D-8FAC-4C87-BE03-1BD4693DDEE3}" dt="2024-10-13T08:42:51.217" v="3125" actId="478"/>
          <ac:spMkLst>
            <pc:docMk/>
            <pc:sldMk cId="2879062375" sldId="287"/>
            <ac:spMk id="16" creationId="{2E16DE62-8950-541D-91AD-B33F8F14573C}"/>
          </ac:spMkLst>
        </pc:spChg>
        <pc:spChg chg="del">
          <ac:chgData name="Zapušek, Matej" userId="6c9fbb69-aab9-4e3f-81b2-844191b6c4ca" providerId="ADAL" clId="{8A33C27D-8FAC-4C87-BE03-1BD4693DDEE3}" dt="2024-10-13T08:42:54.184" v="3128" actId="478"/>
          <ac:spMkLst>
            <pc:docMk/>
            <pc:sldMk cId="2879062375" sldId="287"/>
            <ac:spMk id="29" creationId="{74F36410-1EA4-2929-4357-E4C368354902}"/>
          </ac:spMkLst>
        </pc:spChg>
        <pc:spChg chg="del">
          <ac:chgData name="Zapušek, Matej" userId="6c9fbb69-aab9-4e3f-81b2-844191b6c4ca" providerId="ADAL" clId="{8A33C27D-8FAC-4C87-BE03-1BD4693DDEE3}" dt="2024-10-13T08:42:55.639" v="3129" actId="478"/>
          <ac:spMkLst>
            <pc:docMk/>
            <pc:sldMk cId="2879062375" sldId="287"/>
            <ac:spMk id="34" creationId="{E84EE6AD-7E17-32B3-B2E9-5BB5F060EB3C}"/>
          </ac:spMkLst>
        </pc:spChg>
        <pc:spChg chg="del">
          <ac:chgData name="Zapušek, Matej" userId="6c9fbb69-aab9-4e3f-81b2-844191b6c4ca" providerId="ADAL" clId="{8A33C27D-8FAC-4C87-BE03-1BD4693DDEE3}" dt="2024-10-13T08:43:09.728" v="3141" actId="478"/>
          <ac:spMkLst>
            <pc:docMk/>
            <pc:sldMk cId="2879062375" sldId="287"/>
            <ac:spMk id="35" creationId="{62D3BA6C-3427-EF91-E3D8-0137A9C8A0F4}"/>
          </ac:spMkLst>
        </pc:spChg>
        <pc:spChg chg="del">
          <ac:chgData name="Zapušek, Matej" userId="6c9fbb69-aab9-4e3f-81b2-844191b6c4ca" providerId="ADAL" clId="{8A33C27D-8FAC-4C87-BE03-1BD4693DDEE3}" dt="2024-10-13T08:43:08.389" v="3140" actId="478"/>
          <ac:spMkLst>
            <pc:docMk/>
            <pc:sldMk cId="2879062375" sldId="287"/>
            <ac:spMk id="36" creationId="{A9914381-ADEE-D47D-7C8E-331076208951}"/>
          </ac:spMkLst>
        </pc:spChg>
        <pc:spChg chg="mod">
          <ac:chgData name="Zapušek, Matej" userId="6c9fbb69-aab9-4e3f-81b2-844191b6c4ca" providerId="ADAL" clId="{8A33C27D-8FAC-4C87-BE03-1BD4693DDEE3}" dt="2024-10-13T08:43:32.838" v="3153" actId="1076"/>
          <ac:spMkLst>
            <pc:docMk/>
            <pc:sldMk cId="2879062375" sldId="287"/>
            <ac:spMk id="37" creationId="{916EF416-4B0A-8416-2F63-71A62BE1303C}"/>
          </ac:spMkLst>
        </pc:spChg>
        <pc:spChg chg="del">
          <ac:chgData name="Zapušek, Matej" userId="6c9fbb69-aab9-4e3f-81b2-844191b6c4ca" providerId="ADAL" clId="{8A33C27D-8FAC-4C87-BE03-1BD4693DDEE3}" dt="2024-10-13T08:43:11.020" v="3142" actId="478"/>
          <ac:spMkLst>
            <pc:docMk/>
            <pc:sldMk cId="2879062375" sldId="287"/>
            <ac:spMk id="38" creationId="{727C3345-17E9-3D56-599C-DF85EFC2FB33}"/>
          </ac:spMkLst>
        </pc:spChg>
        <pc:spChg chg="del">
          <ac:chgData name="Zapušek, Matej" userId="6c9fbb69-aab9-4e3f-81b2-844191b6c4ca" providerId="ADAL" clId="{8A33C27D-8FAC-4C87-BE03-1BD4693DDEE3}" dt="2024-10-13T08:43:15.794" v="3146" actId="478"/>
          <ac:spMkLst>
            <pc:docMk/>
            <pc:sldMk cId="2879062375" sldId="287"/>
            <ac:spMk id="39" creationId="{6661C3C8-F0FA-1FCF-E4F9-4E76758ED722}"/>
          </ac:spMkLst>
        </pc:spChg>
        <pc:spChg chg="del">
          <ac:chgData name="Zapušek, Matej" userId="6c9fbb69-aab9-4e3f-81b2-844191b6c4ca" providerId="ADAL" clId="{8A33C27D-8FAC-4C87-BE03-1BD4693DDEE3}" dt="2024-10-13T08:42:47.232" v="3120" actId="478"/>
          <ac:spMkLst>
            <pc:docMk/>
            <pc:sldMk cId="2879062375" sldId="287"/>
            <ac:spMk id="40" creationId="{2166FD96-CA3C-890B-E68E-7D43222289F7}"/>
          </ac:spMkLst>
        </pc:spChg>
        <pc:spChg chg="del">
          <ac:chgData name="Zapušek, Matej" userId="6c9fbb69-aab9-4e3f-81b2-844191b6c4ca" providerId="ADAL" clId="{8A33C27D-8FAC-4C87-BE03-1BD4693DDEE3}" dt="2024-10-13T08:43:13.537" v="3144" actId="478"/>
          <ac:spMkLst>
            <pc:docMk/>
            <pc:sldMk cId="2879062375" sldId="287"/>
            <ac:spMk id="42" creationId="{33ABA7ED-FCEC-6B0D-99F5-D65DD5F76879}"/>
          </ac:spMkLst>
        </pc:spChg>
        <pc:spChg chg="del">
          <ac:chgData name="Zapušek, Matej" userId="6c9fbb69-aab9-4e3f-81b2-844191b6c4ca" providerId="ADAL" clId="{8A33C27D-8FAC-4C87-BE03-1BD4693DDEE3}" dt="2024-10-13T08:43:07.966" v="3139" actId="478"/>
          <ac:spMkLst>
            <pc:docMk/>
            <pc:sldMk cId="2879062375" sldId="287"/>
            <ac:spMk id="43" creationId="{48EFA453-152F-EA06-73B8-5F7C3EEBC3CC}"/>
          </ac:spMkLst>
        </pc:spChg>
        <pc:spChg chg="del">
          <ac:chgData name="Zapušek, Matej" userId="6c9fbb69-aab9-4e3f-81b2-844191b6c4ca" providerId="ADAL" clId="{8A33C27D-8FAC-4C87-BE03-1BD4693DDEE3}" dt="2024-10-13T08:43:04.415" v="3136" actId="478"/>
          <ac:spMkLst>
            <pc:docMk/>
            <pc:sldMk cId="2879062375" sldId="287"/>
            <ac:spMk id="44" creationId="{D26CF4B6-AFB8-3739-E009-0F8D76162CD5}"/>
          </ac:spMkLst>
        </pc:spChg>
        <pc:spChg chg="del">
          <ac:chgData name="Zapušek, Matej" userId="6c9fbb69-aab9-4e3f-81b2-844191b6c4ca" providerId="ADAL" clId="{8A33C27D-8FAC-4C87-BE03-1BD4693DDEE3}" dt="2024-10-13T08:43:06.021" v="3137" actId="478"/>
          <ac:spMkLst>
            <pc:docMk/>
            <pc:sldMk cId="2879062375" sldId="287"/>
            <ac:spMk id="45" creationId="{86556F88-DBBA-44D0-B0BA-63475B0169AB}"/>
          </ac:spMkLst>
        </pc:spChg>
        <pc:spChg chg="del">
          <ac:chgData name="Zapušek, Matej" userId="6c9fbb69-aab9-4e3f-81b2-844191b6c4ca" providerId="ADAL" clId="{8A33C27D-8FAC-4C87-BE03-1BD4693DDEE3}" dt="2024-10-13T08:43:03.339" v="3134" actId="478"/>
          <ac:spMkLst>
            <pc:docMk/>
            <pc:sldMk cId="2879062375" sldId="287"/>
            <ac:spMk id="46" creationId="{71F6C84D-F652-AFB1-4128-C0A630295802}"/>
          </ac:spMkLst>
        </pc:spChg>
        <pc:spChg chg="mod">
          <ac:chgData name="Zapušek, Matej" userId="6c9fbb69-aab9-4e3f-81b2-844191b6c4ca" providerId="ADAL" clId="{8A33C27D-8FAC-4C87-BE03-1BD4693DDEE3}" dt="2024-10-13T08:43:41.998" v="3155" actId="1076"/>
          <ac:spMkLst>
            <pc:docMk/>
            <pc:sldMk cId="2879062375" sldId="287"/>
            <ac:spMk id="47" creationId="{2433AFFC-76A2-45F7-455B-2507FA864D3F}"/>
          </ac:spMkLst>
        </pc:spChg>
        <pc:spChg chg="del">
          <ac:chgData name="Zapušek, Matej" userId="6c9fbb69-aab9-4e3f-81b2-844191b6c4ca" providerId="ADAL" clId="{8A33C27D-8FAC-4C87-BE03-1BD4693DDEE3}" dt="2024-10-13T08:43:02.122" v="3133" actId="478"/>
          <ac:spMkLst>
            <pc:docMk/>
            <pc:sldMk cId="2879062375" sldId="287"/>
            <ac:spMk id="49" creationId="{DD04999F-8D43-B7F6-F3C2-ADC7AE16C2F1}"/>
          </ac:spMkLst>
        </pc:spChg>
        <pc:spChg chg="del">
          <ac:chgData name="Zapušek, Matej" userId="6c9fbb69-aab9-4e3f-81b2-844191b6c4ca" providerId="ADAL" clId="{8A33C27D-8FAC-4C87-BE03-1BD4693DDEE3}" dt="2024-10-13T08:43:06.914" v="3138" actId="478"/>
          <ac:spMkLst>
            <pc:docMk/>
            <pc:sldMk cId="2879062375" sldId="287"/>
            <ac:spMk id="51" creationId="{757C9BFF-FDC1-DCE8-0A52-CF6C0C715AEB}"/>
          </ac:spMkLst>
        </pc:spChg>
        <pc:spChg chg="del">
          <ac:chgData name="Zapušek, Matej" userId="6c9fbb69-aab9-4e3f-81b2-844191b6c4ca" providerId="ADAL" clId="{8A33C27D-8FAC-4C87-BE03-1BD4693DDEE3}" dt="2024-10-13T08:43:03.998" v="3135" actId="478"/>
          <ac:spMkLst>
            <pc:docMk/>
            <pc:sldMk cId="2879062375" sldId="287"/>
            <ac:spMk id="52" creationId="{0F522904-012A-E9AD-53F4-7E042363FB0D}"/>
          </ac:spMkLst>
        </pc:spChg>
        <pc:spChg chg="del">
          <ac:chgData name="Zapušek, Matej" userId="6c9fbb69-aab9-4e3f-81b2-844191b6c4ca" providerId="ADAL" clId="{8A33C27D-8FAC-4C87-BE03-1BD4693DDEE3}" dt="2024-10-13T08:43:17.420" v="3147" actId="478"/>
          <ac:spMkLst>
            <pc:docMk/>
            <pc:sldMk cId="2879062375" sldId="287"/>
            <ac:spMk id="53" creationId="{A441EB90-FEC0-3730-9245-6B97CC9C9AA2}"/>
          </ac:spMkLst>
        </pc:spChg>
        <pc:spChg chg="del">
          <ac:chgData name="Zapušek, Matej" userId="6c9fbb69-aab9-4e3f-81b2-844191b6c4ca" providerId="ADAL" clId="{8A33C27D-8FAC-4C87-BE03-1BD4693DDEE3}" dt="2024-10-13T08:43:14.886" v="3145" actId="478"/>
          <ac:spMkLst>
            <pc:docMk/>
            <pc:sldMk cId="2879062375" sldId="287"/>
            <ac:spMk id="54" creationId="{717018F2-C816-2B7A-EA3C-561514C272A6}"/>
          </ac:spMkLst>
        </pc:spChg>
        <pc:spChg chg="del">
          <ac:chgData name="Zapušek, Matej" userId="6c9fbb69-aab9-4e3f-81b2-844191b6c4ca" providerId="ADAL" clId="{8A33C27D-8FAC-4C87-BE03-1BD4693DDEE3}" dt="2024-10-13T08:43:12.637" v="3143" actId="478"/>
          <ac:spMkLst>
            <pc:docMk/>
            <pc:sldMk cId="2879062375" sldId="287"/>
            <ac:spMk id="55" creationId="{BC7C9F37-DB5D-FEC0-9F8F-473BAD1B5C6C}"/>
          </ac:spMkLst>
        </pc:spChg>
        <pc:grpChg chg="del">
          <ac:chgData name="Zapušek, Matej" userId="6c9fbb69-aab9-4e3f-81b2-844191b6c4ca" providerId="ADAL" clId="{8A33C27D-8FAC-4C87-BE03-1BD4693DDEE3}" dt="2024-10-13T08:42:52.452" v="3126" actId="478"/>
          <ac:grpSpMkLst>
            <pc:docMk/>
            <pc:sldMk cId="2879062375" sldId="287"/>
            <ac:grpSpMk id="17" creationId="{51B93F0B-E946-90CF-3142-4157A63E321A}"/>
          </ac:grpSpMkLst>
        </pc:grpChg>
        <pc:grpChg chg="del">
          <ac:chgData name="Zapušek, Matej" userId="6c9fbb69-aab9-4e3f-81b2-844191b6c4ca" providerId="ADAL" clId="{8A33C27D-8FAC-4C87-BE03-1BD4693DDEE3}" dt="2024-10-13T08:42:53.677" v="3127" actId="478"/>
          <ac:grpSpMkLst>
            <pc:docMk/>
            <pc:sldMk cId="2879062375" sldId="287"/>
            <ac:grpSpMk id="22" creationId="{328C2EA9-F756-CDB3-EFC8-3526EDEE23ED}"/>
          </ac:grpSpMkLst>
        </pc:grpChg>
        <pc:grpChg chg="del">
          <ac:chgData name="Zapušek, Matej" userId="6c9fbb69-aab9-4e3f-81b2-844191b6c4ca" providerId="ADAL" clId="{8A33C27D-8FAC-4C87-BE03-1BD4693DDEE3}" dt="2024-10-13T08:42:56.786" v="3130" actId="478"/>
          <ac:grpSpMkLst>
            <pc:docMk/>
            <pc:sldMk cId="2879062375" sldId="287"/>
            <ac:grpSpMk id="30" creationId="{C5C706F4-B817-1E21-F7A9-766FC6B33CB6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or.ad/9PE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or.ad/9PSa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hyperlink" Target="https://ior.ad/9PSA" TargetMode="External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2.png"/><Relationship Id="rId7" Type="http://schemas.openxmlformats.org/officeDocument/2006/relationships/image" Target="../media/image7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hyperlink" Target="https://ior.ad/9PSV" TargetMode="External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2.png"/><Relationship Id="rId7" Type="http://schemas.openxmlformats.org/officeDocument/2006/relationships/image" Target="../media/image7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svg"/><Relationship Id="rId4" Type="http://schemas.openxmlformats.org/officeDocument/2006/relationships/hyperlink" Target="https://ior.ad/9PTd" TargetMode="External"/><Relationship Id="rId9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62.png"/><Relationship Id="rId7" Type="http://schemas.openxmlformats.org/officeDocument/2006/relationships/image" Target="../media/image8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hyperlink" Target="https://ior.ad/9PTd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62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hyperlink" Target="https://ior.ad/9Q3X" TargetMode="External"/><Relationship Id="rId9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3.png"/><Relationship Id="rId18" Type="http://schemas.openxmlformats.org/officeDocument/2006/relationships/image" Target="../media/image108.svg"/><Relationship Id="rId26" Type="http://schemas.openxmlformats.org/officeDocument/2006/relationships/image" Target="../media/image116.png"/><Relationship Id="rId3" Type="http://schemas.openxmlformats.org/officeDocument/2006/relationships/image" Target="../media/image62.png"/><Relationship Id="rId21" Type="http://schemas.openxmlformats.org/officeDocument/2006/relationships/image" Target="../media/image111.png"/><Relationship Id="rId7" Type="http://schemas.openxmlformats.org/officeDocument/2006/relationships/image" Target="../media/image97.png"/><Relationship Id="rId12" Type="http://schemas.openxmlformats.org/officeDocument/2006/relationships/image" Target="../media/image102.svg"/><Relationship Id="rId17" Type="http://schemas.openxmlformats.org/officeDocument/2006/relationships/image" Target="../media/image107.png"/><Relationship Id="rId25" Type="http://schemas.openxmlformats.org/officeDocument/2006/relationships/image" Target="../media/image115.png"/><Relationship Id="rId2" Type="http://schemas.openxmlformats.org/officeDocument/2006/relationships/image" Target="../media/image9.png"/><Relationship Id="rId16" Type="http://schemas.openxmlformats.org/officeDocument/2006/relationships/image" Target="../media/image106.svg"/><Relationship Id="rId20" Type="http://schemas.openxmlformats.org/officeDocument/2006/relationships/image" Target="../media/image11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24" Type="http://schemas.openxmlformats.org/officeDocument/2006/relationships/image" Target="../media/image114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23" Type="http://schemas.openxmlformats.org/officeDocument/2006/relationships/image" Target="../media/image113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hyperlink" Target="https://ior.ad/9Q3X" TargetMode="External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or.ad/9Q4a" TargetMode="External"/><Relationship Id="rId7" Type="http://schemas.openxmlformats.org/officeDocument/2006/relationships/image" Target="../media/image6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hyperlink" Target="https://ior.ad/9PTd" TargetMode="External"/><Relationship Id="rId7" Type="http://schemas.openxmlformats.org/officeDocument/2006/relationships/image" Target="../media/image1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hyperlink" Target="https://ior.ad/9SOm" TargetMode="External"/><Relationship Id="rId7" Type="http://schemas.openxmlformats.org/officeDocument/2006/relationships/image" Target="../media/image1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or.ad/9SO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svg"/><Relationship Id="rId4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7.sv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5" Type="http://schemas.openxmlformats.org/officeDocument/2006/relationships/image" Target="../media/image41.svg"/><Relationship Id="rId2" Type="http://schemas.openxmlformats.org/officeDocument/2006/relationships/video" Target="../media/media1.mp4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microsoft.com/office/2007/relationships/media" Target="../media/media1.mp4"/><Relationship Id="rId6" Type="http://schemas.openxmlformats.org/officeDocument/2006/relationships/image" Target="../media/image22.svg"/><Relationship Id="rId11" Type="http://schemas.openxmlformats.org/officeDocument/2006/relationships/image" Target="../media/image27.sv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jpeg"/><Relationship Id="rId23" Type="http://schemas.openxmlformats.org/officeDocument/2006/relationships/image" Target="../media/image39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9.png"/><Relationship Id="rId9" Type="http://schemas.openxmlformats.org/officeDocument/2006/relationships/image" Target="../media/image25.png"/><Relationship Id="rId14" Type="http://schemas.openxmlformats.org/officeDocument/2006/relationships/image" Target="../media/image30.jpeg"/><Relationship Id="rId2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11" Type="http://schemas.openxmlformats.org/officeDocument/2006/relationships/image" Target="../media/image50.sv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or.ad/9Lw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or.ad/9Lwv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ior.ad/9Lxj" TargetMode="External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or.ad/9PuC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4C2547-338D-FA07-0616-61AB20A0BFA0}"/>
              </a:ext>
            </a:extLst>
          </p:cNvPr>
          <p:cNvSpPr/>
          <p:nvPr/>
        </p:nvSpPr>
        <p:spPr>
          <a:xfrm>
            <a:off x="-793" y="0"/>
            <a:ext cx="12194379" cy="687967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computer on a desk&#10;&#10;Description automatically generated">
            <a:extLst>
              <a:ext uri="{FF2B5EF4-FFF2-40B4-BE49-F238E27FC236}">
                <a16:creationId xmlns:a16="http://schemas.microsoft.com/office/drawing/2014/main" id="{DCC97BE6-6407-386C-2098-881E5BE7AC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" t="113" r="-100" b="-265"/>
          <a:stretch/>
        </p:blipFill>
        <p:spPr>
          <a:xfrm>
            <a:off x="5034534" y="0"/>
            <a:ext cx="7174097" cy="687426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2889756-11A9-0078-8F58-55333575F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994" y="1198245"/>
            <a:ext cx="4782080" cy="3342363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9AD1214F-8642-1A33-ADFA-713A9947A1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89" r="-58" b="1493"/>
          <a:stretch/>
        </p:blipFill>
        <p:spPr>
          <a:xfrm>
            <a:off x="11232" y="6170419"/>
            <a:ext cx="12188205" cy="691202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6D75085D-E71D-A8BA-7887-90D18A9296DA}"/>
              </a:ext>
            </a:extLst>
          </p:cNvPr>
          <p:cNvSpPr txBox="1"/>
          <p:nvPr/>
        </p:nvSpPr>
        <p:spPr>
          <a:xfrm>
            <a:off x="794979" y="4770965"/>
            <a:ext cx="600205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40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Soustvarjanje vizualnih vsebin z orodjem </a:t>
            </a:r>
            <a:r>
              <a:rPr lang="sl-SI" sz="4000" b="1" dirty="0" err="1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Canva</a:t>
            </a:r>
            <a:endParaRPr lang="en-US" sz="40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78482E9-33DB-F77B-A7BC-413E05FCBCD6}"/>
              </a:ext>
            </a:extLst>
          </p:cNvPr>
          <p:cNvSpPr/>
          <p:nvPr/>
        </p:nvSpPr>
        <p:spPr>
          <a:xfrm>
            <a:off x="6875851" y="5119838"/>
            <a:ext cx="625691" cy="625691"/>
          </a:xfrm>
          <a:custGeom>
            <a:avLst/>
            <a:gdLst/>
            <a:ahLst/>
            <a:cxnLst/>
            <a:rect l="l" t="t" r="r" b="b"/>
            <a:pathLst>
              <a:path w="2700338" h="2700338">
                <a:moveTo>
                  <a:pt x="0" y="0"/>
                </a:moveTo>
                <a:lnTo>
                  <a:pt x="2700338" y="0"/>
                </a:lnTo>
                <a:lnTo>
                  <a:pt x="2700338" y="2700337"/>
                </a:lnTo>
                <a:lnTo>
                  <a:pt x="0" y="2700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1C3C777-6376-F6E3-02B4-2CD8216AF838}"/>
              </a:ext>
            </a:extLst>
          </p:cNvPr>
          <p:cNvSpPr/>
          <p:nvPr/>
        </p:nvSpPr>
        <p:spPr>
          <a:xfrm>
            <a:off x="7272543" y="5599122"/>
            <a:ext cx="615634" cy="444843"/>
          </a:xfrm>
          <a:custGeom>
            <a:avLst/>
            <a:gdLst/>
            <a:ahLst/>
            <a:cxnLst/>
            <a:rect l="l" t="t" r="r" b="b"/>
            <a:pathLst>
              <a:path w="2645170" h="1911340">
                <a:moveTo>
                  <a:pt x="0" y="0"/>
                </a:moveTo>
                <a:lnTo>
                  <a:pt x="2645170" y="0"/>
                </a:lnTo>
                <a:lnTo>
                  <a:pt x="2645170" y="1911339"/>
                </a:lnTo>
                <a:lnTo>
                  <a:pt x="0" y="19113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9F2FA-9A4E-C9AB-B670-4EFE8C452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290E40-CFE9-C10F-93C8-99A923326145}"/>
              </a:ext>
            </a:extLst>
          </p:cNvPr>
          <p:cNvSpPr/>
          <p:nvPr/>
        </p:nvSpPr>
        <p:spPr>
          <a:xfrm>
            <a:off x="-793" y="0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D19A9B3C-D626-3AF5-FCDF-646D24266184}"/>
              </a:ext>
            </a:extLst>
          </p:cNvPr>
          <p:cNvSpPr/>
          <p:nvPr/>
        </p:nvSpPr>
        <p:spPr>
          <a:xfrm>
            <a:off x="449963" y="1584826"/>
            <a:ext cx="466140" cy="3480510"/>
          </a:xfrm>
          <a:custGeom>
            <a:avLst/>
            <a:gdLst/>
            <a:ahLst/>
            <a:cxnLst/>
            <a:rect l="l" t="t" r="r" b="b"/>
            <a:pathLst>
              <a:path w="917480" h="6850516">
                <a:moveTo>
                  <a:pt x="0" y="0"/>
                </a:moveTo>
                <a:lnTo>
                  <a:pt x="917480" y="0"/>
                </a:lnTo>
                <a:lnTo>
                  <a:pt x="917480" y="6850516"/>
                </a:lnTo>
                <a:lnTo>
                  <a:pt x="0" y="6850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20D019B3-DC88-56F3-5DF4-FB97EDF34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F46145-1AAA-D99E-FC57-B542FFE7750D}"/>
              </a:ext>
            </a:extLst>
          </p:cNvPr>
          <p:cNvSpPr txBox="1"/>
          <p:nvPr/>
        </p:nvSpPr>
        <p:spPr>
          <a:xfrm>
            <a:off x="949440" y="625773"/>
            <a:ext cx="60020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Leva orodna vrstica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FA9AE7-EF8C-A739-11E9-8062133B6023}"/>
              </a:ext>
            </a:extLst>
          </p:cNvPr>
          <p:cNvSpPr txBox="1"/>
          <p:nvPr/>
        </p:nvSpPr>
        <p:spPr>
          <a:xfrm>
            <a:off x="1011730" y="1584826"/>
            <a:ext cx="10016675" cy="43627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Leva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orodna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vrstica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457200" indent="-457200" algn="l">
              <a:spcBef>
                <a:spcPct val="0"/>
              </a:spcBef>
              <a:buFont typeface="+mj-lt"/>
              <a:buAutoNum type="arabicPeriod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Izdelek</a:t>
            </a:r>
          </a:p>
          <a:p>
            <a:pPr marL="457200" indent="-457200" algn="l">
              <a:spcBef>
                <a:spcPct val="0"/>
              </a:spcBef>
              <a:buFont typeface="+mj-lt"/>
              <a:buAutoNum type="arabicPeriod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Elementi</a:t>
            </a:r>
          </a:p>
          <a:p>
            <a:pPr marL="457200" indent="-457200" algn="l">
              <a:spcBef>
                <a:spcPct val="0"/>
              </a:spcBef>
              <a:buFont typeface="+mj-lt"/>
              <a:buAutoNum type="arabicPeriod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Besedilo</a:t>
            </a:r>
          </a:p>
          <a:p>
            <a:pPr marL="457200" indent="-457200" algn="l">
              <a:spcBef>
                <a:spcPct val="0"/>
              </a:spcBef>
              <a:buFont typeface="+mj-lt"/>
              <a:buAutoNum type="arabicPeriod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Naložena vsebina</a:t>
            </a:r>
          </a:p>
          <a:p>
            <a:pPr marL="457200" indent="-457200" algn="l">
              <a:spcBef>
                <a:spcPct val="0"/>
              </a:spcBef>
              <a:buFont typeface="+mj-lt"/>
              <a:buAutoNum type="arabicPeriod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Risanje</a:t>
            </a:r>
          </a:p>
          <a:p>
            <a:pPr marL="457200" indent="-457200" algn="l">
              <a:spcBef>
                <a:spcPct val="0"/>
              </a:spcBef>
              <a:buFont typeface="+mj-lt"/>
              <a:buAutoNum type="arabicPeriod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Projekti</a:t>
            </a:r>
          </a:p>
          <a:p>
            <a:pPr marL="457200" indent="-457200" algn="l">
              <a:spcBef>
                <a:spcPct val="0"/>
              </a:spcBef>
              <a:buFont typeface="+mj-lt"/>
              <a:buAutoNum type="arabicPeriod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Aplikacije</a:t>
            </a: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Vadnica: </a:t>
            </a: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  <a:hlinkClick r:id="rId4"/>
              </a:rPr>
              <a:t>https://ior.ad/9PES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3E023BEE-502A-149D-5489-E35BBDDE1B12}"/>
              </a:ext>
            </a:extLst>
          </p:cNvPr>
          <p:cNvSpPr txBox="1"/>
          <p:nvPr/>
        </p:nvSpPr>
        <p:spPr>
          <a:xfrm>
            <a:off x="484133" y="1489696"/>
            <a:ext cx="198900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5"/>
              </a:lnSpc>
            </a:pPr>
            <a:r>
              <a:rPr lang="en-US" sz="1100" b="1" dirty="0">
                <a:solidFill>
                  <a:srgbClr val="CC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1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591ABE1-FB7E-3F7B-9F04-6525C51EF0EC}"/>
              </a:ext>
            </a:extLst>
          </p:cNvPr>
          <p:cNvSpPr txBox="1"/>
          <p:nvPr/>
        </p:nvSpPr>
        <p:spPr>
          <a:xfrm>
            <a:off x="494966" y="1909435"/>
            <a:ext cx="198900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5"/>
              </a:lnSpc>
            </a:pPr>
            <a:r>
              <a:rPr lang="sl-SI" sz="1100" b="1" dirty="0">
                <a:solidFill>
                  <a:srgbClr val="CC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2</a:t>
            </a:r>
            <a:endParaRPr lang="en-US" sz="1100" b="1" dirty="0">
              <a:solidFill>
                <a:srgbClr val="CC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7F203FA8-4655-BE7F-D41A-A8208E2647FB}"/>
              </a:ext>
            </a:extLst>
          </p:cNvPr>
          <p:cNvSpPr txBox="1"/>
          <p:nvPr/>
        </p:nvSpPr>
        <p:spPr>
          <a:xfrm>
            <a:off x="494966" y="2379693"/>
            <a:ext cx="198900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5"/>
              </a:lnSpc>
            </a:pPr>
            <a:r>
              <a:rPr lang="sl-SI" sz="1100" b="1" dirty="0">
                <a:solidFill>
                  <a:srgbClr val="CC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3</a:t>
            </a:r>
            <a:endParaRPr lang="en-US" sz="1100" b="1" dirty="0">
              <a:solidFill>
                <a:srgbClr val="CC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0C6B386A-3CC2-17D8-1175-F647968A65DD}"/>
              </a:ext>
            </a:extLst>
          </p:cNvPr>
          <p:cNvSpPr txBox="1"/>
          <p:nvPr/>
        </p:nvSpPr>
        <p:spPr>
          <a:xfrm>
            <a:off x="494966" y="3306090"/>
            <a:ext cx="198900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5"/>
              </a:lnSpc>
            </a:pPr>
            <a:r>
              <a:rPr lang="sl-SI" sz="1100" b="1" dirty="0">
                <a:solidFill>
                  <a:srgbClr val="CC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4</a:t>
            </a:r>
            <a:endParaRPr lang="en-US" sz="1100" b="1" dirty="0">
              <a:solidFill>
                <a:srgbClr val="CC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469EDA59-FF96-DBA4-EB06-1319C8D171CD}"/>
              </a:ext>
            </a:extLst>
          </p:cNvPr>
          <p:cNvSpPr txBox="1"/>
          <p:nvPr/>
        </p:nvSpPr>
        <p:spPr>
          <a:xfrm>
            <a:off x="494966" y="3748789"/>
            <a:ext cx="198900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5"/>
              </a:lnSpc>
            </a:pPr>
            <a:r>
              <a:rPr lang="sl-SI" sz="1100" b="1" dirty="0">
                <a:solidFill>
                  <a:srgbClr val="CC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5</a:t>
            </a:r>
            <a:endParaRPr lang="en-US" sz="1100" b="1" dirty="0">
              <a:solidFill>
                <a:srgbClr val="CC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2ADD2C37-1ECE-D20E-4034-E7C22F5FD4E9}"/>
              </a:ext>
            </a:extLst>
          </p:cNvPr>
          <p:cNvSpPr txBox="1"/>
          <p:nvPr/>
        </p:nvSpPr>
        <p:spPr>
          <a:xfrm>
            <a:off x="494966" y="4160284"/>
            <a:ext cx="198900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5"/>
              </a:lnSpc>
            </a:pPr>
            <a:r>
              <a:rPr lang="sl-SI" sz="1100" b="1" dirty="0">
                <a:solidFill>
                  <a:srgbClr val="CC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6</a:t>
            </a:r>
            <a:endParaRPr lang="en-US" sz="1100" b="1" dirty="0">
              <a:solidFill>
                <a:srgbClr val="CC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25687761-49BA-C242-53AF-16643829AFDD}"/>
              </a:ext>
            </a:extLst>
          </p:cNvPr>
          <p:cNvSpPr txBox="1"/>
          <p:nvPr/>
        </p:nvSpPr>
        <p:spPr>
          <a:xfrm>
            <a:off x="494966" y="4622209"/>
            <a:ext cx="198900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5"/>
              </a:lnSpc>
            </a:pPr>
            <a:r>
              <a:rPr lang="sl-SI" sz="1100" b="1" dirty="0">
                <a:solidFill>
                  <a:srgbClr val="CC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7</a:t>
            </a:r>
            <a:endParaRPr lang="en-US" sz="1100" b="1" dirty="0">
              <a:solidFill>
                <a:srgbClr val="CC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</p:spTree>
    <p:extLst>
      <p:ext uri="{BB962C8B-B14F-4D97-AF65-F5344CB8AC3E}">
        <p14:creationId xmlns:p14="http://schemas.microsoft.com/office/powerpoint/2010/main" val="3881076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EBB77-309D-0AF8-50B0-D86E6508F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8341E5-162A-5CE6-1672-469D48DCF42E}"/>
              </a:ext>
            </a:extLst>
          </p:cNvPr>
          <p:cNvSpPr/>
          <p:nvPr/>
        </p:nvSpPr>
        <p:spPr>
          <a:xfrm>
            <a:off x="-793" y="0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081A4985-546F-9DC9-ABF2-F3A92C516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A204A2-3BBE-4E7E-C155-3027771DA388}"/>
              </a:ext>
            </a:extLst>
          </p:cNvPr>
          <p:cNvSpPr txBox="1"/>
          <p:nvPr/>
        </p:nvSpPr>
        <p:spPr>
          <a:xfrm>
            <a:off x="893835" y="516817"/>
            <a:ext cx="60020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Besedilni element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647C34-BA97-D24F-5712-DDE7A968F76C}"/>
              </a:ext>
            </a:extLst>
          </p:cNvPr>
          <p:cNvSpPr txBox="1"/>
          <p:nvPr/>
        </p:nvSpPr>
        <p:spPr>
          <a:xfrm>
            <a:off x="820200" y="1319320"/>
            <a:ext cx="10016675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Oblikovanje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pisave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: tip,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velikost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barva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krepko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ležeče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podčrtano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prečrtano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spreminjanje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med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velikimi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malimi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črkami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Poravnava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seznami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točke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števila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razmak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med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vrsticami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črkami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.</a:t>
            </a:r>
            <a:endParaRPr lang="sl-SI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Učinki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–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različni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učinki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s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katerimi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preoblikujemo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besedilo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Animiraj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–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če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bomo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izdelek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prikazovali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digitalnih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napravah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lahko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besedilom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(pa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tudi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drugim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elementom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določimo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različne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animacije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.</a:t>
            </a:r>
            <a:endParaRPr lang="sl-SI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Vadnica: </a:t>
            </a:r>
            <a:r>
              <a:rPr lang="en-US" sz="2400" u="sng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  <a:hlinkClick r:id="rId3" tooltip="https://ior.ad/9PSa"/>
              </a:rPr>
              <a:t>https://ior.ad/9PSa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855BAED7-FF3B-7D48-0CB8-D47122D8497B}"/>
              </a:ext>
            </a:extLst>
          </p:cNvPr>
          <p:cNvSpPr/>
          <p:nvPr/>
        </p:nvSpPr>
        <p:spPr>
          <a:xfrm>
            <a:off x="8354398" y="1015107"/>
            <a:ext cx="3563694" cy="304213"/>
          </a:xfrm>
          <a:custGeom>
            <a:avLst/>
            <a:gdLst/>
            <a:ahLst/>
            <a:cxnLst/>
            <a:rect l="l" t="t" r="r" b="b"/>
            <a:pathLst>
              <a:path w="7010174" h="598421">
                <a:moveTo>
                  <a:pt x="0" y="0"/>
                </a:moveTo>
                <a:lnTo>
                  <a:pt x="7010174" y="0"/>
                </a:lnTo>
                <a:lnTo>
                  <a:pt x="7010174" y="598421"/>
                </a:lnTo>
                <a:lnTo>
                  <a:pt x="0" y="598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2169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9EE12555-8D08-05A6-5AD6-55794AD92DAD}"/>
              </a:ext>
            </a:extLst>
          </p:cNvPr>
          <p:cNvSpPr/>
          <p:nvPr/>
        </p:nvSpPr>
        <p:spPr>
          <a:xfrm>
            <a:off x="2445865" y="2896876"/>
            <a:ext cx="1026384" cy="361010"/>
          </a:xfrm>
          <a:custGeom>
            <a:avLst/>
            <a:gdLst/>
            <a:ahLst/>
            <a:cxnLst/>
            <a:rect l="l" t="t" r="r" b="b"/>
            <a:pathLst>
              <a:path w="1701364" h="598421">
                <a:moveTo>
                  <a:pt x="0" y="0"/>
                </a:moveTo>
                <a:lnTo>
                  <a:pt x="1701365" y="0"/>
                </a:lnTo>
                <a:lnTo>
                  <a:pt x="1701365" y="598421"/>
                </a:lnTo>
                <a:lnTo>
                  <a:pt x="0" y="598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0861" r="-280940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20">
            <a:extLst>
              <a:ext uri="{FF2B5EF4-FFF2-40B4-BE49-F238E27FC236}">
                <a16:creationId xmlns:a16="http://schemas.microsoft.com/office/drawing/2014/main" id="{5451A48C-BA9D-A74A-E0B2-6C72C4602C9E}"/>
              </a:ext>
            </a:extLst>
          </p:cNvPr>
          <p:cNvSpPr/>
          <p:nvPr/>
        </p:nvSpPr>
        <p:spPr>
          <a:xfrm>
            <a:off x="9425474" y="3547708"/>
            <a:ext cx="710771" cy="394597"/>
          </a:xfrm>
          <a:custGeom>
            <a:avLst/>
            <a:gdLst/>
            <a:ahLst/>
            <a:cxnLst/>
            <a:rect l="l" t="t" r="r" b="b"/>
            <a:pathLst>
              <a:path w="1077910" h="598421">
                <a:moveTo>
                  <a:pt x="0" y="0"/>
                </a:moveTo>
                <a:lnTo>
                  <a:pt x="1077910" y="0"/>
                </a:lnTo>
                <a:lnTo>
                  <a:pt x="1077910" y="598421"/>
                </a:lnTo>
                <a:lnTo>
                  <a:pt x="0" y="598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02738" r="-347035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Freeform 21">
            <a:extLst>
              <a:ext uri="{FF2B5EF4-FFF2-40B4-BE49-F238E27FC236}">
                <a16:creationId xmlns:a16="http://schemas.microsoft.com/office/drawing/2014/main" id="{58B087E3-F88F-7A25-8E08-369E72DCBC0C}"/>
              </a:ext>
            </a:extLst>
          </p:cNvPr>
          <p:cNvSpPr/>
          <p:nvPr/>
        </p:nvSpPr>
        <p:spPr>
          <a:xfrm>
            <a:off x="10836875" y="4376245"/>
            <a:ext cx="961177" cy="350214"/>
          </a:xfrm>
          <a:custGeom>
            <a:avLst/>
            <a:gdLst/>
            <a:ahLst/>
            <a:cxnLst/>
            <a:rect l="l" t="t" r="r" b="b"/>
            <a:pathLst>
              <a:path w="1642393" h="598421">
                <a:moveTo>
                  <a:pt x="0" y="0"/>
                </a:moveTo>
                <a:lnTo>
                  <a:pt x="1642393" y="0"/>
                </a:lnTo>
                <a:lnTo>
                  <a:pt x="1642393" y="598421"/>
                </a:lnTo>
                <a:lnTo>
                  <a:pt x="0" y="598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87806" r="-132424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93FFE0DC-54B6-5695-24F2-A34AD49C9D48}"/>
              </a:ext>
            </a:extLst>
          </p:cNvPr>
          <p:cNvSpPr/>
          <p:nvPr/>
        </p:nvSpPr>
        <p:spPr>
          <a:xfrm>
            <a:off x="157995" y="493546"/>
            <a:ext cx="734519" cy="662245"/>
          </a:xfrm>
          <a:custGeom>
            <a:avLst/>
            <a:gdLst/>
            <a:ahLst/>
            <a:cxnLst/>
            <a:rect l="l" t="t" r="r" b="b"/>
            <a:pathLst>
              <a:path w="1187943" h="1071053">
                <a:moveTo>
                  <a:pt x="0" y="0"/>
                </a:moveTo>
                <a:lnTo>
                  <a:pt x="1187943" y="0"/>
                </a:lnTo>
                <a:lnTo>
                  <a:pt x="1187943" y="1071053"/>
                </a:lnTo>
                <a:lnTo>
                  <a:pt x="0" y="10710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5551" b="-522602"/>
            </a:stretch>
          </a:blipFill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4863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FB29C-00E9-BBA0-2076-2DC539F40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985BD6-133B-74B7-2EEC-2E80DA84D82D}"/>
              </a:ext>
            </a:extLst>
          </p:cNvPr>
          <p:cNvSpPr/>
          <p:nvPr/>
        </p:nvSpPr>
        <p:spPr>
          <a:xfrm>
            <a:off x="-793" y="0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624581D7-D25D-1406-B754-DA9E87BFE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434DD8-E67B-FB3A-7778-458227C6EF37}"/>
              </a:ext>
            </a:extLst>
          </p:cNvPr>
          <p:cNvSpPr txBox="1"/>
          <p:nvPr/>
        </p:nvSpPr>
        <p:spPr>
          <a:xfrm>
            <a:off x="893835" y="516817"/>
            <a:ext cx="60020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Črte in oblike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E3E70125-E541-7149-FE4B-6ACEE76C4991}"/>
              </a:ext>
            </a:extLst>
          </p:cNvPr>
          <p:cNvSpPr txBox="1"/>
          <p:nvPr/>
        </p:nvSpPr>
        <p:spPr>
          <a:xfrm>
            <a:off x="893835" y="1263077"/>
            <a:ext cx="26093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Izbira</a:t>
            </a:r>
            <a:r>
              <a:rPr lang="en-US" sz="2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oblike</a:t>
            </a:r>
            <a:r>
              <a:rPr lang="en-US" sz="2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črt</a:t>
            </a:r>
            <a:r>
              <a:rPr lang="en-US" sz="2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oz. </a:t>
            </a:r>
            <a:r>
              <a:rPr lang="en-US" sz="21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likov</a:t>
            </a:r>
            <a:endParaRPr lang="en-US" sz="21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5E4CF048-D162-676F-7AED-E90D9227E9A6}"/>
              </a:ext>
            </a:extLst>
          </p:cNvPr>
          <p:cNvSpPr/>
          <p:nvPr/>
        </p:nvSpPr>
        <p:spPr>
          <a:xfrm>
            <a:off x="236201" y="308641"/>
            <a:ext cx="630874" cy="531341"/>
          </a:xfrm>
          <a:custGeom>
            <a:avLst/>
            <a:gdLst/>
            <a:ahLst/>
            <a:cxnLst/>
            <a:rect l="l" t="t" r="r" b="b"/>
            <a:pathLst>
              <a:path w="1036803" h="873227">
                <a:moveTo>
                  <a:pt x="0" y="0"/>
                </a:moveTo>
                <a:lnTo>
                  <a:pt x="1036802" y="0"/>
                </a:lnTo>
                <a:lnTo>
                  <a:pt x="1036802" y="873227"/>
                </a:lnTo>
                <a:lnTo>
                  <a:pt x="0" y="873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88" t="-137256" r="-7288" b="-778513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78334D59-1DAA-F157-6E13-307EC3C98D74}"/>
              </a:ext>
            </a:extLst>
          </p:cNvPr>
          <p:cNvSpPr/>
          <p:nvPr/>
        </p:nvSpPr>
        <p:spPr>
          <a:xfrm>
            <a:off x="1353911" y="2035305"/>
            <a:ext cx="1591319" cy="2710216"/>
          </a:xfrm>
          <a:custGeom>
            <a:avLst/>
            <a:gdLst/>
            <a:ahLst/>
            <a:cxnLst/>
            <a:rect l="l" t="t" r="r" b="b"/>
            <a:pathLst>
              <a:path w="2879083" h="4903438">
                <a:moveTo>
                  <a:pt x="0" y="0"/>
                </a:moveTo>
                <a:lnTo>
                  <a:pt x="2879083" y="0"/>
                </a:lnTo>
                <a:lnTo>
                  <a:pt x="2879083" y="4903439"/>
                </a:lnTo>
                <a:lnTo>
                  <a:pt x="0" y="4903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5" name="Freeform 13">
            <a:extLst>
              <a:ext uri="{FF2B5EF4-FFF2-40B4-BE49-F238E27FC236}">
                <a16:creationId xmlns:a16="http://schemas.microsoft.com/office/drawing/2014/main" id="{7D6E396F-2789-CE87-FE79-C8ECCEE54733}"/>
              </a:ext>
            </a:extLst>
          </p:cNvPr>
          <p:cNvSpPr/>
          <p:nvPr/>
        </p:nvSpPr>
        <p:spPr>
          <a:xfrm>
            <a:off x="4444462" y="1766864"/>
            <a:ext cx="1616049" cy="985020"/>
          </a:xfrm>
          <a:custGeom>
            <a:avLst/>
            <a:gdLst/>
            <a:ahLst/>
            <a:cxnLst/>
            <a:rect l="l" t="t" r="r" b="b"/>
            <a:pathLst>
              <a:path w="3411045" h="2079113">
                <a:moveTo>
                  <a:pt x="0" y="0"/>
                </a:moveTo>
                <a:lnTo>
                  <a:pt x="3411045" y="0"/>
                </a:lnTo>
                <a:lnTo>
                  <a:pt x="3411045" y="2079113"/>
                </a:lnTo>
                <a:lnTo>
                  <a:pt x="0" y="20791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2144EF-8676-72AE-AB95-C433EB07D55F}"/>
              </a:ext>
            </a:extLst>
          </p:cNvPr>
          <p:cNvSpPr txBox="1"/>
          <p:nvPr/>
        </p:nvSpPr>
        <p:spPr>
          <a:xfrm>
            <a:off x="4081064" y="1123243"/>
            <a:ext cx="1697574" cy="494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Oblika</a:t>
            </a:r>
            <a:r>
              <a:rPr lang="en-US" sz="2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črte</a:t>
            </a:r>
            <a:endParaRPr lang="en-US" sz="21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id="{3396A27F-1D93-B7E2-834A-B5EE3ECF00A3}"/>
              </a:ext>
            </a:extLst>
          </p:cNvPr>
          <p:cNvSpPr/>
          <p:nvPr/>
        </p:nvSpPr>
        <p:spPr>
          <a:xfrm>
            <a:off x="7948396" y="1395082"/>
            <a:ext cx="2048930" cy="1274625"/>
          </a:xfrm>
          <a:custGeom>
            <a:avLst/>
            <a:gdLst/>
            <a:ahLst/>
            <a:cxnLst/>
            <a:rect l="l" t="t" r="r" b="b"/>
            <a:pathLst>
              <a:path w="3342125" h="2079113">
                <a:moveTo>
                  <a:pt x="0" y="0"/>
                </a:moveTo>
                <a:lnTo>
                  <a:pt x="3342125" y="0"/>
                </a:lnTo>
                <a:lnTo>
                  <a:pt x="3342125" y="2079113"/>
                </a:lnTo>
                <a:lnTo>
                  <a:pt x="0" y="20791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F9111397-E813-739E-4690-5CA38B14FBFD}"/>
              </a:ext>
            </a:extLst>
          </p:cNvPr>
          <p:cNvSpPr txBox="1"/>
          <p:nvPr/>
        </p:nvSpPr>
        <p:spPr>
          <a:xfrm>
            <a:off x="7580283" y="759606"/>
            <a:ext cx="3935647" cy="503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Obroba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robovi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lika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9" name="Freeform 15">
            <a:extLst>
              <a:ext uri="{FF2B5EF4-FFF2-40B4-BE49-F238E27FC236}">
                <a16:creationId xmlns:a16="http://schemas.microsoft.com/office/drawing/2014/main" id="{2205A783-12FA-81EA-4BA3-62388A46ED35}"/>
              </a:ext>
            </a:extLst>
          </p:cNvPr>
          <p:cNvSpPr/>
          <p:nvPr/>
        </p:nvSpPr>
        <p:spPr>
          <a:xfrm>
            <a:off x="4575334" y="3561604"/>
            <a:ext cx="2568726" cy="310563"/>
          </a:xfrm>
          <a:custGeom>
            <a:avLst/>
            <a:gdLst/>
            <a:ahLst/>
            <a:cxnLst/>
            <a:rect l="l" t="t" r="r" b="b"/>
            <a:pathLst>
              <a:path w="4893276" h="591605">
                <a:moveTo>
                  <a:pt x="0" y="0"/>
                </a:moveTo>
                <a:lnTo>
                  <a:pt x="4893276" y="0"/>
                </a:lnTo>
                <a:lnTo>
                  <a:pt x="4893276" y="591605"/>
                </a:lnTo>
                <a:lnTo>
                  <a:pt x="0" y="5916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l-SI" dirty="0"/>
          </a:p>
        </p:txBody>
      </p:sp>
      <p:sp>
        <p:nvSpPr>
          <p:cNvPr id="30" name="Freeform 16">
            <a:extLst>
              <a:ext uri="{FF2B5EF4-FFF2-40B4-BE49-F238E27FC236}">
                <a16:creationId xmlns:a16="http://schemas.microsoft.com/office/drawing/2014/main" id="{CED59B1C-20EE-65CA-5159-784A4FA07A77}"/>
              </a:ext>
            </a:extLst>
          </p:cNvPr>
          <p:cNvSpPr/>
          <p:nvPr/>
        </p:nvSpPr>
        <p:spPr>
          <a:xfrm>
            <a:off x="7250066" y="3567181"/>
            <a:ext cx="2568726" cy="308666"/>
          </a:xfrm>
          <a:custGeom>
            <a:avLst/>
            <a:gdLst/>
            <a:ahLst/>
            <a:cxnLst/>
            <a:rect l="l" t="t" r="r" b="b"/>
            <a:pathLst>
              <a:path w="4849954" h="582785">
                <a:moveTo>
                  <a:pt x="0" y="0"/>
                </a:moveTo>
                <a:lnTo>
                  <a:pt x="4849954" y="0"/>
                </a:lnTo>
                <a:lnTo>
                  <a:pt x="4849954" y="582785"/>
                </a:lnTo>
                <a:lnTo>
                  <a:pt x="0" y="5827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1" name="TextBox 26">
            <a:extLst>
              <a:ext uri="{FF2B5EF4-FFF2-40B4-BE49-F238E27FC236}">
                <a16:creationId xmlns:a16="http://schemas.microsoft.com/office/drawing/2014/main" id="{D982CA4E-200B-00C6-B33F-2D017F8A7FE5}"/>
              </a:ext>
            </a:extLst>
          </p:cNvPr>
          <p:cNvSpPr txBox="1"/>
          <p:nvPr/>
        </p:nvSpPr>
        <p:spPr>
          <a:xfrm>
            <a:off x="4102660" y="2990718"/>
            <a:ext cx="4615779" cy="503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Videz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začetka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/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konca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črte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32" name="Freeform 18">
            <a:extLst>
              <a:ext uri="{FF2B5EF4-FFF2-40B4-BE49-F238E27FC236}">
                <a16:creationId xmlns:a16="http://schemas.microsoft.com/office/drawing/2014/main" id="{944E5A02-36D6-6B72-130A-69C0CAB40F6A}"/>
              </a:ext>
            </a:extLst>
          </p:cNvPr>
          <p:cNvSpPr/>
          <p:nvPr/>
        </p:nvSpPr>
        <p:spPr>
          <a:xfrm>
            <a:off x="6060511" y="4768453"/>
            <a:ext cx="1157011" cy="1127293"/>
          </a:xfrm>
          <a:custGeom>
            <a:avLst/>
            <a:gdLst/>
            <a:ahLst/>
            <a:cxnLst/>
            <a:rect l="l" t="t" r="r" b="b"/>
            <a:pathLst>
              <a:path w="1354428" h="1319639">
                <a:moveTo>
                  <a:pt x="0" y="0"/>
                </a:moveTo>
                <a:lnTo>
                  <a:pt x="1354428" y="0"/>
                </a:lnTo>
                <a:lnTo>
                  <a:pt x="1354428" y="1319639"/>
                </a:lnTo>
                <a:lnTo>
                  <a:pt x="0" y="13196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2076" t="-14542" r="-14047" b="-13070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A708D865-244B-D88C-314C-8412FD15AA9D}"/>
              </a:ext>
            </a:extLst>
          </p:cNvPr>
          <p:cNvSpPr txBox="1"/>
          <p:nvPr/>
        </p:nvSpPr>
        <p:spPr>
          <a:xfrm>
            <a:off x="5679248" y="4165698"/>
            <a:ext cx="2819965" cy="503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Ukrivljenost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črte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B00BEA32-D73B-AB90-5F75-24266C0F98D5}"/>
              </a:ext>
            </a:extLst>
          </p:cNvPr>
          <p:cNvSpPr/>
          <p:nvPr/>
        </p:nvSpPr>
        <p:spPr>
          <a:xfrm>
            <a:off x="9899283" y="4808546"/>
            <a:ext cx="1616647" cy="926500"/>
          </a:xfrm>
          <a:custGeom>
            <a:avLst/>
            <a:gdLst/>
            <a:ahLst/>
            <a:cxnLst/>
            <a:rect l="l" t="t" r="r" b="b"/>
            <a:pathLst>
              <a:path w="2214087" h="1268892">
                <a:moveTo>
                  <a:pt x="0" y="0"/>
                </a:moveTo>
                <a:lnTo>
                  <a:pt x="2214087" y="0"/>
                </a:lnTo>
                <a:lnTo>
                  <a:pt x="2214087" y="1268892"/>
                </a:lnTo>
                <a:lnTo>
                  <a:pt x="0" y="12688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5" name="TextBox 24">
            <a:extLst>
              <a:ext uri="{FF2B5EF4-FFF2-40B4-BE49-F238E27FC236}">
                <a16:creationId xmlns:a16="http://schemas.microsoft.com/office/drawing/2014/main" id="{655F8FB0-C274-33C4-1F7A-A0F21A1CC5A6}"/>
              </a:ext>
            </a:extLst>
          </p:cNvPr>
          <p:cNvSpPr txBox="1"/>
          <p:nvPr/>
        </p:nvSpPr>
        <p:spPr>
          <a:xfrm>
            <a:off x="9570669" y="4165698"/>
            <a:ext cx="1202219" cy="503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Barve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C14365C7-5CA0-F992-E0D8-BA175DFD4745}"/>
              </a:ext>
            </a:extLst>
          </p:cNvPr>
          <p:cNvSpPr txBox="1"/>
          <p:nvPr/>
        </p:nvSpPr>
        <p:spPr>
          <a:xfrm>
            <a:off x="984470" y="5181168"/>
            <a:ext cx="4383500" cy="503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Vadnica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: </a:t>
            </a:r>
            <a:r>
              <a:rPr lang="en-US" sz="2400" u="sng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  <a:hlinkClick r:id="rId11" tooltip="https://ior.ad/9PSA"/>
              </a:rPr>
              <a:t>https://ior.ad/9PSA</a:t>
            </a:r>
          </a:p>
        </p:txBody>
      </p:sp>
    </p:spTree>
    <p:extLst>
      <p:ext uri="{BB962C8B-B14F-4D97-AF65-F5344CB8AC3E}">
        <p14:creationId xmlns:p14="http://schemas.microsoft.com/office/powerpoint/2010/main" val="2752774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A013A-65C1-9AD2-F618-A04952D6C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1E79F2-EDEC-83FB-DACB-7A24BA97B4AF}"/>
              </a:ext>
            </a:extLst>
          </p:cNvPr>
          <p:cNvSpPr/>
          <p:nvPr/>
        </p:nvSpPr>
        <p:spPr>
          <a:xfrm>
            <a:off x="-793" y="0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478A775C-49AB-C658-A1D4-AD85EF31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6E85EF-FB09-9E46-516C-65682A4D8F75}"/>
              </a:ext>
            </a:extLst>
          </p:cNvPr>
          <p:cNvSpPr txBox="1"/>
          <p:nvPr/>
        </p:nvSpPr>
        <p:spPr>
          <a:xfrm>
            <a:off x="893835" y="516817"/>
            <a:ext cx="60020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Grafike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E00A6853-EDC3-1A90-3A88-C004FDFE7EB8}"/>
              </a:ext>
            </a:extLst>
          </p:cNvPr>
          <p:cNvSpPr/>
          <p:nvPr/>
        </p:nvSpPr>
        <p:spPr>
          <a:xfrm>
            <a:off x="236201" y="308641"/>
            <a:ext cx="630874" cy="531341"/>
          </a:xfrm>
          <a:custGeom>
            <a:avLst/>
            <a:gdLst/>
            <a:ahLst/>
            <a:cxnLst/>
            <a:rect l="l" t="t" r="r" b="b"/>
            <a:pathLst>
              <a:path w="1036803" h="873227">
                <a:moveTo>
                  <a:pt x="0" y="0"/>
                </a:moveTo>
                <a:lnTo>
                  <a:pt x="1036802" y="0"/>
                </a:lnTo>
                <a:lnTo>
                  <a:pt x="1036802" y="873227"/>
                </a:lnTo>
                <a:lnTo>
                  <a:pt x="0" y="873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88" t="-137256" r="-7288" b="-778513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C6A65E23-FF4B-6E2E-8E33-B6B0A602A1BB}"/>
              </a:ext>
            </a:extLst>
          </p:cNvPr>
          <p:cNvSpPr txBox="1"/>
          <p:nvPr/>
        </p:nvSpPr>
        <p:spPr>
          <a:xfrm>
            <a:off x="663961" y="1273792"/>
            <a:ext cx="798576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Uporabimo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iskalnik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v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katerega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vpišemo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ključno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(e)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besedo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(e). Canva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razume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slovensko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!</a:t>
            </a:r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C94E2474-C71F-191A-BE46-3918033CEEBF}"/>
              </a:ext>
            </a:extLst>
          </p:cNvPr>
          <p:cNvSpPr/>
          <p:nvPr/>
        </p:nvSpPr>
        <p:spPr>
          <a:xfrm>
            <a:off x="1028487" y="2375535"/>
            <a:ext cx="2159556" cy="589389"/>
          </a:xfrm>
          <a:custGeom>
            <a:avLst/>
            <a:gdLst/>
            <a:ahLst/>
            <a:cxnLst/>
            <a:rect l="l" t="t" r="r" b="b"/>
            <a:pathLst>
              <a:path w="3969102" h="1083252">
                <a:moveTo>
                  <a:pt x="0" y="0"/>
                </a:moveTo>
                <a:lnTo>
                  <a:pt x="3969102" y="0"/>
                </a:lnTo>
                <a:lnTo>
                  <a:pt x="3969102" y="1083252"/>
                </a:lnTo>
                <a:lnTo>
                  <a:pt x="0" y="1083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84105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403DF193-21F0-22A5-5CA5-EF734CD66803}"/>
              </a:ext>
            </a:extLst>
          </p:cNvPr>
          <p:cNvSpPr/>
          <p:nvPr/>
        </p:nvSpPr>
        <p:spPr>
          <a:xfrm>
            <a:off x="3702392" y="2260534"/>
            <a:ext cx="1814900" cy="893683"/>
          </a:xfrm>
          <a:custGeom>
            <a:avLst/>
            <a:gdLst/>
            <a:ahLst/>
            <a:cxnLst/>
            <a:rect l="l" t="t" r="r" b="b"/>
            <a:pathLst>
              <a:path w="3067439" h="1510451">
                <a:moveTo>
                  <a:pt x="0" y="0"/>
                </a:moveTo>
                <a:lnTo>
                  <a:pt x="3067439" y="0"/>
                </a:lnTo>
                <a:lnTo>
                  <a:pt x="3067439" y="1510451"/>
                </a:lnTo>
                <a:lnTo>
                  <a:pt x="0" y="1510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5425" b="-2040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CF83F52A-179A-2291-9764-DFA0EC5579A5}"/>
              </a:ext>
            </a:extLst>
          </p:cNvPr>
          <p:cNvSpPr txBox="1"/>
          <p:nvPr/>
        </p:nvSpPr>
        <p:spPr>
          <a:xfrm>
            <a:off x="608355" y="3476339"/>
            <a:ext cx="789309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Grafike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dveh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vrst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fotografije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vektorske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slike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Pri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vektorskih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slikah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lahko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spreminjamo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barvno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shemo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.</a:t>
            </a:r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A4E3D121-4925-89FB-EC86-9AFA5E4A14A3}"/>
              </a:ext>
            </a:extLst>
          </p:cNvPr>
          <p:cNvSpPr/>
          <p:nvPr/>
        </p:nvSpPr>
        <p:spPr>
          <a:xfrm>
            <a:off x="985238" y="4648813"/>
            <a:ext cx="1517005" cy="409933"/>
          </a:xfrm>
          <a:custGeom>
            <a:avLst/>
            <a:gdLst/>
            <a:ahLst/>
            <a:cxnLst/>
            <a:rect l="l" t="t" r="r" b="b"/>
            <a:pathLst>
              <a:path w="2521607" h="681401">
                <a:moveTo>
                  <a:pt x="0" y="0"/>
                </a:moveTo>
                <a:lnTo>
                  <a:pt x="2521607" y="0"/>
                </a:lnTo>
                <a:lnTo>
                  <a:pt x="2521607" y="681402"/>
                </a:lnTo>
                <a:lnTo>
                  <a:pt x="0" y="6814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7681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2" name="Freeform 16">
            <a:extLst>
              <a:ext uri="{FF2B5EF4-FFF2-40B4-BE49-F238E27FC236}">
                <a16:creationId xmlns:a16="http://schemas.microsoft.com/office/drawing/2014/main" id="{6B3D45E5-344A-C969-6F5A-FAD67ECFDC11}"/>
              </a:ext>
            </a:extLst>
          </p:cNvPr>
          <p:cNvSpPr/>
          <p:nvPr/>
        </p:nvSpPr>
        <p:spPr>
          <a:xfrm>
            <a:off x="2971170" y="4498757"/>
            <a:ext cx="947712" cy="1222299"/>
          </a:xfrm>
          <a:custGeom>
            <a:avLst/>
            <a:gdLst/>
            <a:ahLst/>
            <a:cxnLst/>
            <a:rect l="l" t="t" r="r" b="b"/>
            <a:pathLst>
              <a:path w="1502373" h="1937665">
                <a:moveTo>
                  <a:pt x="0" y="0"/>
                </a:moveTo>
                <a:lnTo>
                  <a:pt x="1502373" y="0"/>
                </a:lnTo>
                <a:lnTo>
                  <a:pt x="1502373" y="1937665"/>
                </a:lnTo>
                <a:lnTo>
                  <a:pt x="0" y="19376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3" name="TextBox 10">
            <a:extLst>
              <a:ext uri="{FF2B5EF4-FFF2-40B4-BE49-F238E27FC236}">
                <a16:creationId xmlns:a16="http://schemas.microsoft.com/office/drawing/2014/main" id="{DFA8F764-FCB1-7A5B-20F7-CA36C3374074}"/>
              </a:ext>
            </a:extLst>
          </p:cNvPr>
          <p:cNvSpPr txBox="1"/>
          <p:nvPr/>
        </p:nvSpPr>
        <p:spPr>
          <a:xfrm>
            <a:off x="9084662" y="1224309"/>
            <a:ext cx="193138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Obračanje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44" name="Freeform 13">
            <a:extLst>
              <a:ext uri="{FF2B5EF4-FFF2-40B4-BE49-F238E27FC236}">
                <a16:creationId xmlns:a16="http://schemas.microsoft.com/office/drawing/2014/main" id="{115C6B5F-486D-FC9B-0216-8B315EFF540D}"/>
              </a:ext>
            </a:extLst>
          </p:cNvPr>
          <p:cNvSpPr/>
          <p:nvPr/>
        </p:nvSpPr>
        <p:spPr>
          <a:xfrm>
            <a:off x="9467441" y="1643124"/>
            <a:ext cx="1263218" cy="965311"/>
          </a:xfrm>
          <a:custGeom>
            <a:avLst/>
            <a:gdLst/>
            <a:ahLst/>
            <a:cxnLst/>
            <a:rect l="l" t="t" r="r" b="b"/>
            <a:pathLst>
              <a:path w="2492912" h="1905004">
                <a:moveTo>
                  <a:pt x="0" y="0"/>
                </a:moveTo>
                <a:lnTo>
                  <a:pt x="2492911" y="0"/>
                </a:lnTo>
                <a:lnTo>
                  <a:pt x="2492911" y="1905003"/>
                </a:lnTo>
                <a:lnTo>
                  <a:pt x="0" y="19050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6" r="-5599" b="-7999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5" name="TextBox 10">
            <a:extLst>
              <a:ext uri="{FF2B5EF4-FFF2-40B4-BE49-F238E27FC236}">
                <a16:creationId xmlns:a16="http://schemas.microsoft.com/office/drawing/2014/main" id="{4DB4D979-7922-1565-76C3-6A7FD9CFDB40}"/>
              </a:ext>
            </a:extLst>
          </p:cNvPr>
          <p:cNvSpPr txBox="1"/>
          <p:nvPr/>
        </p:nvSpPr>
        <p:spPr>
          <a:xfrm>
            <a:off x="9084661" y="2900681"/>
            <a:ext cx="193138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Obroba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46" name="Freeform 17">
            <a:extLst>
              <a:ext uri="{FF2B5EF4-FFF2-40B4-BE49-F238E27FC236}">
                <a16:creationId xmlns:a16="http://schemas.microsoft.com/office/drawing/2014/main" id="{61E0A1C7-A8B6-58AF-6EA9-C3148A6E497C}"/>
              </a:ext>
            </a:extLst>
          </p:cNvPr>
          <p:cNvSpPr/>
          <p:nvPr/>
        </p:nvSpPr>
        <p:spPr>
          <a:xfrm>
            <a:off x="9444231" y="3354754"/>
            <a:ext cx="2041121" cy="1222299"/>
          </a:xfrm>
          <a:custGeom>
            <a:avLst/>
            <a:gdLst/>
            <a:ahLst/>
            <a:cxnLst/>
            <a:rect l="l" t="t" r="r" b="b"/>
            <a:pathLst>
              <a:path w="3764869" h="2254543">
                <a:moveTo>
                  <a:pt x="0" y="0"/>
                </a:moveTo>
                <a:lnTo>
                  <a:pt x="3764869" y="0"/>
                </a:lnTo>
                <a:lnTo>
                  <a:pt x="3764869" y="2254543"/>
                </a:lnTo>
                <a:lnTo>
                  <a:pt x="0" y="22545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3E966E87-7EF2-CA7A-E782-AA014E798786}"/>
              </a:ext>
            </a:extLst>
          </p:cNvPr>
          <p:cNvSpPr txBox="1"/>
          <p:nvPr/>
        </p:nvSpPr>
        <p:spPr>
          <a:xfrm>
            <a:off x="7502997" y="5533346"/>
            <a:ext cx="440273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Vadnica: </a:t>
            </a:r>
            <a:r>
              <a:rPr lang="en-US" sz="2400" u="sng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  <a:hlinkClick r:id="rId10" tooltip="https://ior.ad/9PSV"/>
              </a:rPr>
              <a:t>https://ior.ad/9PSV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</p:spTree>
    <p:extLst>
      <p:ext uri="{BB962C8B-B14F-4D97-AF65-F5344CB8AC3E}">
        <p14:creationId xmlns:p14="http://schemas.microsoft.com/office/powerpoint/2010/main" val="2971780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BCA6C-FB0A-E5EA-F734-278EB9A7C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3D1EED-5CE5-8527-6844-386E56FE9654}"/>
              </a:ext>
            </a:extLst>
          </p:cNvPr>
          <p:cNvSpPr/>
          <p:nvPr/>
        </p:nvSpPr>
        <p:spPr>
          <a:xfrm>
            <a:off x="528" y="-413951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01C3F210-9CFB-FC73-6E0B-39B5400C1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1CC88C-2248-2E59-61C8-88AF67EFFDCE}"/>
              </a:ext>
            </a:extLst>
          </p:cNvPr>
          <p:cNvSpPr txBox="1"/>
          <p:nvPr/>
        </p:nvSpPr>
        <p:spPr>
          <a:xfrm>
            <a:off x="893835" y="516817"/>
            <a:ext cx="60020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Fotografije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0E5F1B58-5A4A-0790-10E8-9993273DFE35}"/>
              </a:ext>
            </a:extLst>
          </p:cNvPr>
          <p:cNvSpPr/>
          <p:nvPr/>
        </p:nvSpPr>
        <p:spPr>
          <a:xfrm>
            <a:off x="236201" y="308641"/>
            <a:ext cx="630874" cy="531341"/>
          </a:xfrm>
          <a:custGeom>
            <a:avLst/>
            <a:gdLst/>
            <a:ahLst/>
            <a:cxnLst/>
            <a:rect l="l" t="t" r="r" b="b"/>
            <a:pathLst>
              <a:path w="1036803" h="873227">
                <a:moveTo>
                  <a:pt x="0" y="0"/>
                </a:moveTo>
                <a:lnTo>
                  <a:pt x="1036802" y="0"/>
                </a:lnTo>
                <a:lnTo>
                  <a:pt x="1036802" y="873227"/>
                </a:lnTo>
                <a:lnTo>
                  <a:pt x="0" y="873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88" t="-137256" r="-7288" b="-778513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23026BA5-2922-448F-0E88-621146181D7E}"/>
              </a:ext>
            </a:extLst>
          </p:cNvPr>
          <p:cNvSpPr txBox="1"/>
          <p:nvPr/>
        </p:nvSpPr>
        <p:spPr>
          <a:xfrm>
            <a:off x="663961" y="1273792"/>
            <a:ext cx="798576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Uporabimo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iskalnik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v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katerega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vpišemo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ključno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(e)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besedo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(e). Canva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razume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slovensko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!</a:t>
            </a:r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8BA8AF72-1596-9988-4532-8AA3E1C8637C}"/>
              </a:ext>
            </a:extLst>
          </p:cNvPr>
          <p:cNvSpPr txBox="1"/>
          <p:nvPr/>
        </p:nvSpPr>
        <p:spPr>
          <a:xfrm>
            <a:off x="663961" y="2511607"/>
            <a:ext cx="902560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orodje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je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vključen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relativno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zmogljiv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urejevalnik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fotografij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.</a:t>
            </a: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F6D9600C-A44D-1CF9-7598-B74694A9A471}"/>
              </a:ext>
            </a:extLst>
          </p:cNvPr>
          <p:cNvSpPr txBox="1"/>
          <p:nvPr/>
        </p:nvSpPr>
        <p:spPr>
          <a:xfrm>
            <a:off x="8834592" y="3518286"/>
            <a:ext cx="440273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Vadnica: </a:t>
            </a:r>
            <a:b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</a:br>
            <a:r>
              <a:rPr lang="en-US" sz="2400" u="sng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  <a:hlinkClick r:id="rId4"/>
              </a:rPr>
              <a:t>https://ior.ad/9PTd</a:t>
            </a:r>
            <a:endParaRPr lang="en-US" sz="2400" u="sng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D44F97B2-8ABF-45C5-612D-63ADCE168285}"/>
              </a:ext>
            </a:extLst>
          </p:cNvPr>
          <p:cNvSpPr/>
          <p:nvPr/>
        </p:nvSpPr>
        <p:spPr>
          <a:xfrm>
            <a:off x="8189039" y="1313314"/>
            <a:ext cx="1500527" cy="414669"/>
          </a:xfrm>
          <a:custGeom>
            <a:avLst/>
            <a:gdLst/>
            <a:ahLst/>
            <a:cxnLst/>
            <a:rect l="l" t="t" r="r" b="b"/>
            <a:pathLst>
              <a:path w="3333279" h="921149">
                <a:moveTo>
                  <a:pt x="0" y="0"/>
                </a:moveTo>
                <a:lnTo>
                  <a:pt x="3333279" y="0"/>
                </a:lnTo>
                <a:lnTo>
                  <a:pt x="3333279" y="921149"/>
                </a:lnTo>
                <a:lnTo>
                  <a:pt x="0" y="9211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82771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74C9D774-96F1-F365-6248-0FFF2999016E}"/>
              </a:ext>
            </a:extLst>
          </p:cNvPr>
          <p:cNvSpPr/>
          <p:nvPr/>
        </p:nvSpPr>
        <p:spPr>
          <a:xfrm>
            <a:off x="9892754" y="1310038"/>
            <a:ext cx="2067311" cy="1033169"/>
          </a:xfrm>
          <a:custGeom>
            <a:avLst/>
            <a:gdLst/>
            <a:ahLst/>
            <a:cxnLst/>
            <a:rect l="l" t="t" r="r" b="b"/>
            <a:pathLst>
              <a:path w="3556731" h="1777528">
                <a:moveTo>
                  <a:pt x="0" y="0"/>
                </a:moveTo>
                <a:lnTo>
                  <a:pt x="3556731" y="0"/>
                </a:lnTo>
                <a:lnTo>
                  <a:pt x="3556731" y="1777528"/>
                </a:lnTo>
                <a:lnTo>
                  <a:pt x="0" y="17775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5295" b="-1065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A6919B71-3A25-D96B-2BEC-4FB75DE94B71}"/>
              </a:ext>
            </a:extLst>
          </p:cNvPr>
          <p:cNvSpPr/>
          <p:nvPr/>
        </p:nvSpPr>
        <p:spPr>
          <a:xfrm>
            <a:off x="1036212" y="3124737"/>
            <a:ext cx="2300113" cy="2569495"/>
          </a:xfrm>
          <a:custGeom>
            <a:avLst/>
            <a:gdLst/>
            <a:ahLst/>
            <a:cxnLst/>
            <a:rect l="l" t="t" r="r" b="b"/>
            <a:pathLst>
              <a:path w="3753970" h="4193624">
                <a:moveTo>
                  <a:pt x="0" y="0"/>
                </a:moveTo>
                <a:lnTo>
                  <a:pt x="3753970" y="0"/>
                </a:lnTo>
                <a:lnTo>
                  <a:pt x="3753970" y="4193624"/>
                </a:lnTo>
                <a:lnTo>
                  <a:pt x="0" y="41936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7A399A98-DB99-D18C-CDF6-C847994049C7}"/>
              </a:ext>
            </a:extLst>
          </p:cNvPr>
          <p:cNvSpPr/>
          <p:nvPr/>
        </p:nvSpPr>
        <p:spPr>
          <a:xfrm>
            <a:off x="3586949" y="3124964"/>
            <a:ext cx="2428992" cy="2569268"/>
          </a:xfrm>
          <a:custGeom>
            <a:avLst/>
            <a:gdLst/>
            <a:ahLst/>
            <a:cxnLst/>
            <a:rect l="l" t="t" r="r" b="b"/>
            <a:pathLst>
              <a:path w="4023398" h="4255752">
                <a:moveTo>
                  <a:pt x="0" y="0"/>
                </a:moveTo>
                <a:lnTo>
                  <a:pt x="4023397" y="0"/>
                </a:lnTo>
                <a:lnTo>
                  <a:pt x="4023397" y="4255752"/>
                </a:lnTo>
                <a:lnTo>
                  <a:pt x="0" y="42557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F2ED35DC-ED59-E93D-3513-A45FC459E318}"/>
              </a:ext>
            </a:extLst>
          </p:cNvPr>
          <p:cNvSpPr/>
          <p:nvPr/>
        </p:nvSpPr>
        <p:spPr>
          <a:xfrm>
            <a:off x="6266565" y="3124737"/>
            <a:ext cx="1997665" cy="2569268"/>
          </a:xfrm>
          <a:custGeom>
            <a:avLst/>
            <a:gdLst/>
            <a:ahLst/>
            <a:cxnLst/>
            <a:rect l="l" t="t" r="r" b="b"/>
            <a:pathLst>
              <a:path w="3308945" h="4255752">
                <a:moveTo>
                  <a:pt x="0" y="0"/>
                </a:moveTo>
                <a:lnTo>
                  <a:pt x="3308945" y="0"/>
                </a:lnTo>
                <a:lnTo>
                  <a:pt x="3308945" y="4255752"/>
                </a:lnTo>
                <a:lnTo>
                  <a:pt x="0" y="42557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C79B5BAF-EC64-D765-018C-8C65BDEF69C4}"/>
              </a:ext>
            </a:extLst>
          </p:cNvPr>
          <p:cNvSpPr/>
          <p:nvPr/>
        </p:nvSpPr>
        <p:spPr>
          <a:xfrm>
            <a:off x="9689566" y="4451260"/>
            <a:ext cx="1796291" cy="1437033"/>
          </a:xfrm>
          <a:custGeom>
            <a:avLst/>
            <a:gdLst/>
            <a:ahLst/>
            <a:cxnLst/>
            <a:rect l="l" t="t" r="r" b="b"/>
            <a:pathLst>
              <a:path w="2460884" h="1968707">
                <a:moveTo>
                  <a:pt x="0" y="0"/>
                </a:moveTo>
                <a:lnTo>
                  <a:pt x="2460884" y="0"/>
                </a:lnTo>
                <a:lnTo>
                  <a:pt x="2460884" y="1968707"/>
                </a:lnTo>
                <a:lnTo>
                  <a:pt x="0" y="19687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0165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65618-E2D9-012F-205B-0D55EF1E2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A0FC8A-A73B-4903-E512-69BECE8483A0}"/>
              </a:ext>
            </a:extLst>
          </p:cNvPr>
          <p:cNvSpPr/>
          <p:nvPr/>
        </p:nvSpPr>
        <p:spPr>
          <a:xfrm>
            <a:off x="528" y="-413951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4D7AA505-1522-9A33-7E8B-498FD6537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33C924-31BC-C15A-AE56-00DFDC4160CB}"/>
              </a:ext>
            </a:extLst>
          </p:cNvPr>
          <p:cNvSpPr txBox="1"/>
          <p:nvPr/>
        </p:nvSpPr>
        <p:spPr>
          <a:xfrm>
            <a:off x="893835" y="516817"/>
            <a:ext cx="60020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Okvirji, mreže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EA0F3B09-C6BC-E179-AF41-8C3E58E41928}"/>
              </a:ext>
            </a:extLst>
          </p:cNvPr>
          <p:cNvSpPr/>
          <p:nvPr/>
        </p:nvSpPr>
        <p:spPr>
          <a:xfrm>
            <a:off x="236201" y="308641"/>
            <a:ext cx="630874" cy="531341"/>
          </a:xfrm>
          <a:custGeom>
            <a:avLst/>
            <a:gdLst/>
            <a:ahLst/>
            <a:cxnLst/>
            <a:rect l="l" t="t" r="r" b="b"/>
            <a:pathLst>
              <a:path w="1036803" h="873227">
                <a:moveTo>
                  <a:pt x="0" y="0"/>
                </a:moveTo>
                <a:lnTo>
                  <a:pt x="1036802" y="0"/>
                </a:lnTo>
                <a:lnTo>
                  <a:pt x="1036802" y="873227"/>
                </a:lnTo>
                <a:lnTo>
                  <a:pt x="0" y="873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88" t="-137256" r="-7288" b="-778513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894D3C22-C013-B0EE-31F7-491BD8C29188}"/>
              </a:ext>
            </a:extLst>
          </p:cNvPr>
          <p:cNvSpPr txBox="1"/>
          <p:nvPr/>
        </p:nvSpPr>
        <p:spPr>
          <a:xfrm>
            <a:off x="663961" y="1273792"/>
            <a:ext cx="798576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Postavitev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ilustracij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grafik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fotografij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znotraj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različno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oblikovanih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okvirjev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oz.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mrež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.</a:t>
            </a:r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9694627E-1F51-A16B-147E-68612C7B25A9}"/>
              </a:ext>
            </a:extLst>
          </p:cNvPr>
          <p:cNvSpPr txBox="1"/>
          <p:nvPr/>
        </p:nvSpPr>
        <p:spPr>
          <a:xfrm>
            <a:off x="643762" y="3038426"/>
            <a:ext cx="902560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Uporaba: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9CF26C10-E82F-12A8-AFEF-C796A7CCE78F}"/>
              </a:ext>
            </a:extLst>
          </p:cNvPr>
          <p:cNvSpPr txBox="1"/>
          <p:nvPr/>
        </p:nvSpPr>
        <p:spPr>
          <a:xfrm>
            <a:off x="557523" y="5640500"/>
            <a:ext cx="4171724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Vadnica: </a:t>
            </a:r>
            <a:r>
              <a:rPr lang="en-US" sz="2400" u="sng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  <a:hlinkClick r:id="rId4"/>
              </a:rPr>
              <a:t>https://ior.ad/9PTd</a:t>
            </a:r>
            <a:endParaRPr lang="en-US" sz="2400" u="sng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4CFF444E-4800-3AE7-4A90-3A87DF8ECDB7}"/>
              </a:ext>
            </a:extLst>
          </p:cNvPr>
          <p:cNvGrpSpPr/>
          <p:nvPr/>
        </p:nvGrpSpPr>
        <p:grpSpPr>
          <a:xfrm>
            <a:off x="1029378" y="2200985"/>
            <a:ext cx="676580" cy="676580"/>
            <a:chOff x="-81977" y="0"/>
            <a:chExt cx="812800" cy="8128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7991FA50-FBE8-4997-742F-A5BBB5858DC5}"/>
                </a:ext>
              </a:extLst>
            </p:cNvPr>
            <p:cNvSpPr/>
            <p:nvPr/>
          </p:nvSpPr>
          <p:spPr>
            <a:xfrm>
              <a:off x="-81977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08AD047B-C4A0-598F-2F91-85FF873C3A08}"/>
              </a:ext>
            </a:extLst>
          </p:cNvPr>
          <p:cNvGrpSpPr/>
          <p:nvPr/>
        </p:nvGrpSpPr>
        <p:grpSpPr>
          <a:xfrm>
            <a:off x="2052995" y="2233688"/>
            <a:ext cx="644683" cy="644683"/>
            <a:chOff x="0" y="0"/>
            <a:chExt cx="812800" cy="812800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753D6D1-A7D3-6838-462C-E8820F98A3F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16" name="Group 13">
            <a:extLst>
              <a:ext uri="{FF2B5EF4-FFF2-40B4-BE49-F238E27FC236}">
                <a16:creationId xmlns:a16="http://schemas.microsoft.com/office/drawing/2014/main" id="{9E48BA65-A173-B6B0-3EC6-770A1D8B0A68}"/>
              </a:ext>
            </a:extLst>
          </p:cNvPr>
          <p:cNvGrpSpPr>
            <a:grpSpLocks noChangeAspect="1"/>
          </p:cNvGrpSpPr>
          <p:nvPr/>
        </p:nvGrpSpPr>
        <p:grpSpPr>
          <a:xfrm>
            <a:off x="3044715" y="2249750"/>
            <a:ext cx="569281" cy="661339"/>
            <a:chOff x="0" y="0"/>
            <a:chExt cx="5466080" cy="6350000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6F730557-3597-C58B-E6F3-BBA3DC4C8B39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74048D87-FD32-A235-1548-06B20A7E3DD9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C6E63D88-C00A-FDA6-89EC-1A495121E76B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7B906EFD-9CB8-38FB-CCD4-8448B9AC0118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21" name="Group 18">
            <a:extLst>
              <a:ext uri="{FF2B5EF4-FFF2-40B4-BE49-F238E27FC236}">
                <a16:creationId xmlns:a16="http://schemas.microsoft.com/office/drawing/2014/main" id="{18E5D992-9295-2F7D-3DBE-5796B083AFA4}"/>
              </a:ext>
            </a:extLst>
          </p:cNvPr>
          <p:cNvGrpSpPr>
            <a:grpSpLocks noChangeAspect="1"/>
          </p:cNvGrpSpPr>
          <p:nvPr/>
        </p:nvGrpSpPr>
        <p:grpSpPr>
          <a:xfrm>
            <a:off x="3958255" y="2280436"/>
            <a:ext cx="883959" cy="709723"/>
            <a:chOff x="0" y="0"/>
            <a:chExt cx="7467600" cy="5995670"/>
          </a:xfrm>
        </p:grpSpPr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DAF18770-0BA6-0DDE-0292-58A1F464C773}"/>
                </a:ext>
              </a:extLst>
            </p:cNvPr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7BA67A59-4849-147B-5F96-3E8E173145B0}"/>
                </a:ext>
              </a:extLst>
            </p:cNvPr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6071DA31-DE52-CA63-124A-2B2527A0FFF9}"/>
                </a:ext>
              </a:extLst>
            </p:cNvPr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F9F96565-234A-31A5-3E55-3FA2B45C5EE7}"/>
                </a:ext>
              </a:extLst>
            </p:cNvPr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26" name="Group 23">
            <a:extLst>
              <a:ext uri="{FF2B5EF4-FFF2-40B4-BE49-F238E27FC236}">
                <a16:creationId xmlns:a16="http://schemas.microsoft.com/office/drawing/2014/main" id="{1746B012-9B07-A15E-2E95-FCD980A4BD7D}"/>
              </a:ext>
            </a:extLst>
          </p:cNvPr>
          <p:cNvGrpSpPr/>
          <p:nvPr/>
        </p:nvGrpSpPr>
        <p:grpSpPr>
          <a:xfrm>
            <a:off x="5129801" y="2250593"/>
            <a:ext cx="769790" cy="769790"/>
            <a:chOff x="0" y="0"/>
            <a:chExt cx="6350000" cy="6350000"/>
          </a:xfrm>
        </p:grpSpPr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A9203A0B-32FE-8819-D8F7-D200AE1FE57B}"/>
                </a:ext>
              </a:extLst>
            </p:cNvPr>
            <p:cNvSpPr/>
            <p:nvPr/>
          </p:nvSpPr>
          <p:spPr>
            <a:xfrm>
              <a:off x="0" y="0"/>
              <a:ext cx="6352540" cy="6351270"/>
            </a:xfrm>
            <a:custGeom>
              <a:avLst/>
              <a:gdLst/>
              <a:ahLst/>
              <a:cxnLst/>
              <a:rect l="l" t="t" r="r" b="b"/>
              <a:pathLst>
                <a:path w="6352540" h="6351270">
                  <a:moveTo>
                    <a:pt x="5472430" y="2223770"/>
                  </a:moveTo>
                  <a:cubicBezTo>
                    <a:pt x="5795010" y="1845310"/>
                    <a:pt x="5772150" y="1281430"/>
                    <a:pt x="5420360" y="929640"/>
                  </a:cubicBezTo>
                  <a:cubicBezTo>
                    <a:pt x="5068570" y="577850"/>
                    <a:pt x="4505960" y="554990"/>
                    <a:pt x="4126230" y="877570"/>
                  </a:cubicBezTo>
                  <a:cubicBezTo>
                    <a:pt x="4086860" y="382270"/>
                    <a:pt x="3672840" y="0"/>
                    <a:pt x="3175000" y="0"/>
                  </a:cubicBezTo>
                  <a:cubicBezTo>
                    <a:pt x="2677160" y="0"/>
                    <a:pt x="2263140" y="382270"/>
                    <a:pt x="2223770" y="878840"/>
                  </a:cubicBezTo>
                  <a:cubicBezTo>
                    <a:pt x="1845310" y="556260"/>
                    <a:pt x="1281430" y="579120"/>
                    <a:pt x="929640" y="930910"/>
                  </a:cubicBezTo>
                  <a:cubicBezTo>
                    <a:pt x="577850" y="1282700"/>
                    <a:pt x="554990" y="1845310"/>
                    <a:pt x="877570" y="2225040"/>
                  </a:cubicBezTo>
                  <a:cubicBezTo>
                    <a:pt x="382270" y="2263140"/>
                    <a:pt x="0" y="2677160"/>
                    <a:pt x="0" y="3175000"/>
                  </a:cubicBezTo>
                  <a:cubicBezTo>
                    <a:pt x="0" y="3672840"/>
                    <a:pt x="382270" y="4086860"/>
                    <a:pt x="878840" y="4126230"/>
                  </a:cubicBezTo>
                  <a:cubicBezTo>
                    <a:pt x="556260" y="4504690"/>
                    <a:pt x="579120" y="5068570"/>
                    <a:pt x="930910" y="5420360"/>
                  </a:cubicBezTo>
                  <a:cubicBezTo>
                    <a:pt x="1282700" y="5772150"/>
                    <a:pt x="1845310" y="5795010"/>
                    <a:pt x="2225040" y="5472430"/>
                  </a:cubicBezTo>
                  <a:cubicBezTo>
                    <a:pt x="2264410" y="5969000"/>
                    <a:pt x="2678430" y="6351270"/>
                    <a:pt x="3176270" y="6351270"/>
                  </a:cubicBezTo>
                  <a:cubicBezTo>
                    <a:pt x="3674110" y="6351270"/>
                    <a:pt x="4088130" y="5969000"/>
                    <a:pt x="4127500" y="5473700"/>
                  </a:cubicBezTo>
                  <a:cubicBezTo>
                    <a:pt x="4505960" y="5796280"/>
                    <a:pt x="5069840" y="5773420"/>
                    <a:pt x="5421630" y="5421630"/>
                  </a:cubicBezTo>
                  <a:cubicBezTo>
                    <a:pt x="5773420" y="5069840"/>
                    <a:pt x="5796280" y="4507230"/>
                    <a:pt x="5473700" y="4127500"/>
                  </a:cubicBezTo>
                  <a:cubicBezTo>
                    <a:pt x="5970270" y="4088130"/>
                    <a:pt x="6352540" y="3674110"/>
                    <a:pt x="6352540" y="3176270"/>
                  </a:cubicBezTo>
                  <a:cubicBezTo>
                    <a:pt x="6350000" y="2677160"/>
                    <a:pt x="5967730" y="2263140"/>
                    <a:pt x="5472430" y="22237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28" name="Group 25">
            <a:extLst>
              <a:ext uri="{FF2B5EF4-FFF2-40B4-BE49-F238E27FC236}">
                <a16:creationId xmlns:a16="http://schemas.microsoft.com/office/drawing/2014/main" id="{166860A6-6470-EFBD-0520-54ABEAF7F6AA}"/>
              </a:ext>
            </a:extLst>
          </p:cNvPr>
          <p:cNvGrpSpPr>
            <a:grpSpLocks noChangeAspect="1"/>
          </p:cNvGrpSpPr>
          <p:nvPr/>
        </p:nvGrpSpPr>
        <p:grpSpPr>
          <a:xfrm>
            <a:off x="6255646" y="2277909"/>
            <a:ext cx="698155" cy="689777"/>
            <a:chOff x="0" y="0"/>
            <a:chExt cx="4572000" cy="4517135"/>
          </a:xfrm>
        </p:grpSpPr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25E05104-B5BC-0006-843B-89C48A0B7AF0}"/>
                </a:ext>
              </a:extLst>
            </p:cNvPr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l="l" t="t" r="r" b="b"/>
              <a:pathLst>
                <a:path w="4639471" h="4549489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45A363A0-8D2A-B244-B2C9-A933C0CF0D2C}"/>
                </a:ext>
              </a:extLst>
            </p:cNvPr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l="l" t="t" r="r" b="b"/>
              <a:pathLst>
                <a:path w="4572000" h="4517135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5"/>
              <a:stretch>
                <a:fillRect l="-25" r="-25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31" name="Group 28">
            <a:extLst>
              <a:ext uri="{FF2B5EF4-FFF2-40B4-BE49-F238E27FC236}">
                <a16:creationId xmlns:a16="http://schemas.microsoft.com/office/drawing/2014/main" id="{C02D681F-67C9-B323-F59B-9C49CB9CE468}"/>
              </a:ext>
            </a:extLst>
          </p:cNvPr>
          <p:cNvGrpSpPr>
            <a:grpSpLocks noChangeAspect="1"/>
          </p:cNvGrpSpPr>
          <p:nvPr/>
        </p:nvGrpSpPr>
        <p:grpSpPr>
          <a:xfrm>
            <a:off x="7216025" y="2253547"/>
            <a:ext cx="777062" cy="768646"/>
            <a:chOff x="0" y="0"/>
            <a:chExt cx="4221480" cy="4175760"/>
          </a:xfrm>
        </p:grpSpPr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CB235EEE-8F75-A981-7A67-9A618F46FF25}"/>
                </a:ext>
              </a:extLst>
            </p:cNvPr>
            <p:cNvSpPr/>
            <p:nvPr/>
          </p:nvSpPr>
          <p:spPr>
            <a:xfrm>
              <a:off x="83312" y="155448"/>
              <a:ext cx="4054729" cy="3905123"/>
            </a:xfrm>
            <a:custGeom>
              <a:avLst/>
              <a:gdLst/>
              <a:ahLst/>
              <a:cxnLst/>
              <a:rect l="l" t="t" r="r" b="b"/>
              <a:pathLst>
                <a:path w="4054729" h="3905123">
                  <a:moveTo>
                    <a:pt x="3846068" y="2687828"/>
                  </a:moveTo>
                  <a:cubicBezTo>
                    <a:pt x="3645154" y="3155061"/>
                    <a:pt x="3225038" y="3520948"/>
                    <a:pt x="2749296" y="3643249"/>
                  </a:cubicBezTo>
                  <a:cubicBezTo>
                    <a:pt x="2678938" y="3804412"/>
                    <a:pt x="2586355" y="3853688"/>
                    <a:pt x="2469007" y="3878199"/>
                  </a:cubicBezTo>
                  <a:cubicBezTo>
                    <a:pt x="2338959" y="3905123"/>
                    <a:pt x="2190496" y="3889883"/>
                    <a:pt x="2027428" y="3832733"/>
                  </a:cubicBezTo>
                  <a:cubicBezTo>
                    <a:pt x="1916430" y="3871595"/>
                    <a:pt x="1812163" y="3891026"/>
                    <a:pt x="1715897" y="3891026"/>
                  </a:cubicBezTo>
                  <a:cubicBezTo>
                    <a:pt x="1670685" y="3891026"/>
                    <a:pt x="1627378" y="3886708"/>
                    <a:pt x="1585849" y="3878072"/>
                  </a:cubicBezTo>
                  <a:cubicBezTo>
                    <a:pt x="1468628" y="3853688"/>
                    <a:pt x="1375918" y="3804285"/>
                    <a:pt x="1305560" y="3643122"/>
                  </a:cubicBezTo>
                  <a:cubicBezTo>
                    <a:pt x="829818" y="3520948"/>
                    <a:pt x="409702" y="3155061"/>
                    <a:pt x="208788" y="2687828"/>
                  </a:cubicBezTo>
                  <a:cubicBezTo>
                    <a:pt x="0" y="2202180"/>
                    <a:pt x="19304" y="1568704"/>
                    <a:pt x="255651" y="1147445"/>
                  </a:cubicBezTo>
                  <a:cubicBezTo>
                    <a:pt x="569214" y="588899"/>
                    <a:pt x="903986" y="345821"/>
                    <a:pt x="1342390" y="134874"/>
                  </a:cubicBezTo>
                  <a:cubicBezTo>
                    <a:pt x="1438148" y="49149"/>
                    <a:pt x="1566799" y="0"/>
                    <a:pt x="1695450" y="0"/>
                  </a:cubicBezTo>
                  <a:cubicBezTo>
                    <a:pt x="1695577" y="0"/>
                    <a:pt x="1695831" y="0"/>
                    <a:pt x="1695958" y="0"/>
                  </a:cubicBezTo>
                  <a:cubicBezTo>
                    <a:pt x="1816227" y="254"/>
                    <a:pt x="1933702" y="41910"/>
                    <a:pt x="2027428" y="117348"/>
                  </a:cubicBezTo>
                  <a:cubicBezTo>
                    <a:pt x="2121154" y="41910"/>
                    <a:pt x="2238629" y="254"/>
                    <a:pt x="2358898" y="0"/>
                  </a:cubicBezTo>
                  <a:cubicBezTo>
                    <a:pt x="2359025" y="0"/>
                    <a:pt x="2359279" y="0"/>
                    <a:pt x="2359406" y="0"/>
                  </a:cubicBezTo>
                  <a:cubicBezTo>
                    <a:pt x="2488057" y="0"/>
                    <a:pt x="2616708" y="49149"/>
                    <a:pt x="2712466" y="134874"/>
                  </a:cubicBezTo>
                  <a:cubicBezTo>
                    <a:pt x="3150870" y="345694"/>
                    <a:pt x="3485642" y="588772"/>
                    <a:pt x="3799078" y="1147445"/>
                  </a:cubicBezTo>
                  <a:cubicBezTo>
                    <a:pt x="4035552" y="1568704"/>
                    <a:pt x="4054729" y="2202053"/>
                    <a:pt x="3846068" y="26878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85C62B06-C8FA-BA83-5697-9DD87D64F4C2}"/>
                </a:ext>
              </a:extLst>
            </p:cNvPr>
            <p:cNvSpPr/>
            <p:nvPr/>
          </p:nvSpPr>
          <p:spPr>
            <a:xfrm>
              <a:off x="0" y="0"/>
              <a:ext cx="4221480" cy="4175760"/>
            </a:xfrm>
            <a:custGeom>
              <a:avLst/>
              <a:gdLst/>
              <a:ahLst/>
              <a:cxnLst/>
              <a:rect l="l" t="t" r="r" b="b"/>
              <a:pathLst>
                <a:path w="4221480" h="4175760">
                  <a:moveTo>
                    <a:pt x="4221480" y="0"/>
                  </a:moveTo>
                  <a:lnTo>
                    <a:pt x="4221480" y="4175760"/>
                  </a:lnTo>
                  <a:lnTo>
                    <a:pt x="0" y="4175760"/>
                  </a:lnTo>
                  <a:lnTo>
                    <a:pt x="0" y="0"/>
                  </a:lnTo>
                  <a:lnTo>
                    <a:pt x="4221480" y="0"/>
                  </a:lnTo>
                  <a:close/>
                </a:path>
              </a:pathLst>
            </a:custGeom>
            <a:blipFill>
              <a:blip r:embed="rId6"/>
              <a:stretch>
                <a:fillRect t="-105" b="-105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34" name="Group 32">
            <a:extLst>
              <a:ext uri="{FF2B5EF4-FFF2-40B4-BE49-F238E27FC236}">
                <a16:creationId xmlns:a16="http://schemas.microsoft.com/office/drawing/2014/main" id="{EFDF6C25-D139-4151-9413-82048AD842D2}"/>
              </a:ext>
            </a:extLst>
          </p:cNvPr>
          <p:cNvGrpSpPr>
            <a:grpSpLocks noChangeAspect="1"/>
          </p:cNvGrpSpPr>
          <p:nvPr/>
        </p:nvGrpSpPr>
        <p:grpSpPr>
          <a:xfrm>
            <a:off x="1234095" y="3726091"/>
            <a:ext cx="676580" cy="1038213"/>
            <a:chOff x="0" y="0"/>
            <a:chExt cx="2782824" cy="4270248"/>
          </a:xfrm>
        </p:grpSpPr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9AD59A56-6C04-9599-880A-D3A027904524}"/>
                </a:ext>
              </a:extLst>
            </p:cNvPr>
            <p:cNvSpPr/>
            <p:nvPr/>
          </p:nvSpPr>
          <p:spPr>
            <a:xfrm>
              <a:off x="270383" y="31115"/>
              <a:ext cx="2452497" cy="4195826"/>
            </a:xfrm>
            <a:custGeom>
              <a:avLst/>
              <a:gdLst/>
              <a:ahLst/>
              <a:cxnLst/>
              <a:rect l="l" t="t" r="r" b="b"/>
              <a:pathLst>
                <a:path w="2452497" h="4195826">
                  <a:moveTo>
                    <a:pt x="2377440" y="3921506"/>
                  </a:moveTo>
                  <a:cubicBezTo>
                    <a:pt x="2399157" y="3947541"/>
                    <a:pt x="2389251" y="3986911"/>
                    <a:pt x="2368169" y="4012438"/>
                  </a:cubicBezTo>
                  <a:cubicBezTo>
                    <a:pt x="2338070" y="4048760"/>
                    <a:pt x="2287270" y="4066667"/>
                    <a:pt x="2241169" y="4057650"/>
                  </a:cubicBezTo>
                  <a:cubicBezTo>
                    <a:pt x="2118995" y="4112387"/>
                    <a:pt x="1947672" y="4144010"/>
                    <a:pt x="1792986" y="4144010"/>
                  </a:cubicBezTo>
                  <a:cubicBezTo>
                    <a:pt x="1741805" y="4144010"/>
                    <a:pt x="1692529" y="4140581"/>
                    <a:pt x="1647444" y="4133342"/>
                  </a:cubicBezTo>
                  <a:cubicBezTo>
                    <a:pt x="1508125" y="4111244"/>
                    <a:pt x="1370838" y="4069207"/>
                    <a:pt x="1238123" y="4028567"/>
                  </a:cubicBezTo>
                  <a:cubicBezTo>
                    <a:pt x="1201293" y="4017264"/>
                    <a:pt x="1164463" y="4005961"/>
                    <a:pt x="1127633" y="3995166"/>
                  </a:cubicBezTo>
                  <a:cubicBezTo>
                    <a:pt x="961898" y="3946271"/>
                    <a:pt x="783336" y="3901948"/>
                    <a:pt x="601599" y="3908679"/>
                  </a:cubicBezTo>
                  <a:cubicBezTo>
                    <a:pt x="552831" y="3910584"/>
                    <a:pt x="490982" y="3916934"/>
                    <a:pt x="443865" y="3950081"/>
                  </a:cubicBezTo>
                  <a:cubicBezTo>
                    <a:pt x="399288" y="4046601"/>
                    <a:pt x="270891" y="4158869"/>
                    <a:pt x="173101" y="4186428"/>
                  </a:cubicBezTo>
                  <a:cubicBezTo>
                    <a:pt x="150876" y="4192651"/>
                    <a:pt x="130683" y="4195826"/>
                    <a:pt x="112268" y="4195826"/>
                  </a:cubicBezTo>
                  <a:cubicBezTo>
                    <a:pt x="98933" y="4195826"/>
                    <a:pt x="86487" y="4194175"/>
                    <a:pt x="74803" y="4190873"/>
                  </a:cubicBezTo>
                  <a:cubicBezTo>
                    <a:pt x="38862" y="4180967"/>
                    <a:pt x="11430" y="4153916"/>
                    <a:pt x="5080" y="4122166"/>
                  </a:cubicBezTo>
                  <a:cubicBezTo>
                    <a:pt x="0" y="4097020"/>
                    <a:pt x="7874" y="4068826"/>
                    <a:pt x="26670" y="4044950"/>
                  </a:cubicBezTo>
                  <a:cubicBezTo>
                    <a:pt x="43815" y="4022979"/>
                    <a:pt x="67437" y="4007358"/>
                    <a:pt x="88265" y="3995039"/>
                  </a:cubicBezTo>
                  <a:cubicBezTo>
                    <a:pt x="135636" y="3967099"/>
                    <a:pt x="208026" y="3937381"/>
                    <a:pt x="275209" y="3917950"/>
                  </a:cubicBezTo>
                  <a:lnTo>
                    <a:pt x="274320" y="3917696"/>
                  </a:lnTo>
                  <a:lnTo>
                    <a:pt x="300736" y="3910965"/>
                  </a:lnTo>
                  <a:cubicBezTo>
                    <a:pt x="315849" y="3907155"/>
                    <a:pt x="329565" y="3904107"/>
                    <a:pt x="341884" y="3901948"/>
                  </a:cubicBezTo>
                  <a:cubicBezTo>
                    <a:pt x="330708" y="3674746"/>
                    <a:pt x="260096" y="3452241"/>
                    <a:pt x="191770" y="3237103"/>
                  </a:cubicBezTo>
                  <a:cubicBezTo>
                    <a:pt x="122555" y="3019171"/>
                    <a:pt x="50927" y="2793746"/>
                    <a:pt x="40640" y="2562479"/>
                  </a:cubicBezTo>
                  <a:cubicBezTo>
                    <a:pt x="28829" y="2297049"/>
                    <a:pt x="97155" y="2035429"/>
                    <a:pt x="174244" y="1768475"/>
                  </a:cubicBezTo>
                  <a:lnTo>
                    <a:pt x="187325" y="1723263"/>
                  </a:lnTo>
                  <a:cubicBezTo>
                    <a:pt x="257048" y="1482979"/>
                    <a:pt x="329057" y="1234567"/>
                    <a:pt x="336296" y="982218"/>
                  </a:cubicBezTo>
                  <a:cubicBezTo>
                    <a:pt x="343916" y="708914"/>
                    <a:pt x="213868" y="380238"/>
                    <a:pt x="27178" y="200406"/>
                  </a:cubicBezTo>
                  <a:lnTo>
                    <a:pt x="22352" y="195707"/>
                  </a:lnTo>
                  <a:lnTo>
                    <a:pt x="27432" y="191135"/>
                  </a:lnTo>
                  <a:cubicBezTo>
                    <a:pt x="120650" y="106299"/>
                    <a:pt x="266319" y="70739"/>
                    <a:pt x="426974" y="93726"/>
                  </a:cubicBezTo>
                  <a:cubicBezTo>
                    <a:pt x="529463" y="108331"/>
                    <a:pt x="628904" y="142748"/>
                    <a:pt x="725043" y="176149"/>
                  </a:cubicBezTo>
                  <a:cubicBezTo>
                    <a:pt x="759333" y="188087"/>
                    <a:pt x="794766" y="200406"/>
                    <a:pt x="829818" y="211582"/>
                  </a:cubicBezTo>
                  <a:cubicBezTo>
                    <a:pt x="1212596" y="333502"/>
                    <a:pt x="1621409" y="348615"/>
                    <a:pt x="2011934" y="255397"/>
                  </a:cubicBezTo>
                  <a:cubicBezTo>
                    <a:pt x="2029333" y="204470"/>
                    <a:pt x="2065147" y="99060"/>
                    <a:pt x="2098167" y="62738"/>
                  </a:cubicBezTo>
                  <a:cubicBezTo>
                    <a:pt x="2135886" y="21463"/>
                    <a:pt x="2186432" y="0"/>
                    <a:pt x="2233295" y="5207"/>
                  </a:cubicBezTo>
                  <a:cubicBezTo>
                    <a:pt x="2287524" y="11430"/>
                    <a:pt x="2332228" y="58547"/>
                    <a:pt x="2331085" y="108077"/>
                  </a:cubicBezTo>
                  <a:cubicBezTo>
                    <a:pt x="2330450" y="139065"/>
                    <a:pt x="2313813" y="170561"/>
                    <a:pt x="2281936" y="201549"/>
                  </a:cubicBezTo>
                  <a:cubicBezTo>
                    <a:pt x="2254250" y="228219"/>
                    <a:pt x="2215007" y="251079"/>
                    <a:pt x="2169795" y="267462"/>
                  </a:cubicBezTo>
                  <a:lnTo>
                    <a:pt x="2173097" y="267716"/>
                  </a:lnTo>
                  <a:lnTo>
                    <a:pt x="2139823" y="277241"/>
                  </a:lnTo>
                  <a:cubicBezTo>
                    <a:pt x="2139823" y="277241"/>
                    <a:pt x="2139696" y="277241"/>
                    <a:pt x="2139696" y="277241"/>
                  </a:cubicBezTo>
                  <a:lnTo>
                    <a:pt x="2138553" y="277495"/>
                  </a:lnTo>
                  <a:lnTo>
                    <a:pt x="2138553" y="277495"/>
                  </a:lnTo>
                  <a:cubicBezTo>
                    <a:pt x="2117852" y="283337"/>
                    <a:pt x="2096770" y="287655"/>
                    <a:pt x="2076958" y="289941"/>
                  </a:cubicBezTo>
                  <a:cubicBezTo>
                    <a:pt x="2115566" y="407035"/>
                    <a:pt x="2168779" y="526669"/>
                    <a:pt x="2220341" y="642493"/>
                  </a:cubicBezTo>
                  <a:cubicBezTo>
                    <a:pt x="2305812" y="834644"/>
                    <a:pt x="2394204" y="1033272"/>
                    <a:pt x="2416048" y="1221994"/>
                  </a:cubicBezTo>
                  <a:cubicBezTo>
                    <a:pt x="2452497" y="1537589"/>
                    <a:pt x="2342134" y="1882013"/>
                    <a:pt x="2235708" y="2180209"/>
                  </a:cubicBezTo>
                  <a:cubicBezTo>
                    <a:pt x="2223262" y="2215134"/>
                    <a:pt x="2210816" y="2249551"/>
                    <a:pt x="2198497" y="2283714"/>
                  </a:cubicBezTo>
                  <a:cubicBezTo>
                    <a:pt x="2106295" y="2538857"/>
                    <a:pt x="2019300" y="2779903"/>
                    <a:pt x="1976501" y="3055239"/>
                  </a:cubicBezTo>
                  <a:cubicBezTo>
                    <a:pt x="1923542" y="3394710"/>
                    <a:pt x="2004695" y="3757549"/>
                    <a:pt x="2183384" y="3982339"/>
                  </a:cubicBezTo>
                  <a:cubicBezTo>
                    <a:pt x="2209038" y="3957320"/>
                    <a:pt x="2238248" y="3936111"/>
                    <a:pt x="2269998" y="3919093"/>
                  </a:cubicBezTo>
                  <a:cubicBezTo>
                    <a:pt x="2284222" y="3911600"/>
                    <a:pt x="2303018" y="3902837"/>
                    <a:pt x="2323338" y="3901186"/>
                  </a:cubicBezTo>
                  <a:cubicBezTo>
                    <a:pt x="2345309" y="3899408"/>
                    <a:pt x="2365502" y="3907155"/>
                    <a:pt x="2377440" y="392150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DDE4B212-BB37-5A42-DC0D-894CB8787EA9}"/>
                </a:ext>
              </a:extLst>
            </p:cNvPr>
            <p:cNvSpPr/>
            <p:nvPr/>
          </p:nvSpPr>
          <p:spPr>
            <a:xfrm>
              <a:off x="0" y="0"/>
              <a:ext cx="2782824" cy="4270248"/>
            </a:xfrm>
            <a:custGeom>
              <a:avLst/>
              <a:gdLst/>
              <a:ahLst/>
              <a:cxnLst/>
              <a:rect l="l" t="t" r="r" b="b"/>
              <a:pathLst>
                <a:path w="2782824" h="4270248">
                  <a:moveTo>
                    <a:pt x="2782824" y="4270248"/>
                  </a:moveTo>
                  <a:lnTo>
                    <a:pt x="0" y="4270248"/>
                  </a:lnTo>
                  <a:lnTo>
                    <a:pt x="0" y="0"/>
                  </a:lnTo>
                  <a:lnTo>
                    <a:pt x="2782824" y="0"/>
                  </a:lnTo>
                  <a:lnTo>
                    <a:pt x="2782824" y="4270248"/>
                  </a:lnTo>
                  <a:close/>
                </a:path>
              </a:pathLst>
            </a:custGeom>
            <a:blipFill>
              <a:blip r:embed="rId7"/>
              <a:stretch>
                <a:fillRect t="-129" b="-129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38" name="TextBox 10">
            <a:extLst>
              <a:ext uri="{FF2B5EF4-FFF2-40B4-BE49-F238E27FC236}">
                <a16:creationId xmlns:a16="http://schemas.microsoft.com/office/drawing/2014/main" id="{D41264F4-CD9A-1CD9-338A-FBD2AEB5BA48}"/>
              </a:ext>
            </a:extLst>
          </p:cNvPr>
          <p:cNvSpPr txBox="1"/>
          <p:nvPr/>
        </p:nvSpPr>
        <p:spPr>
          <a:xfrm>
            <a:off x="1036190" y="4939644"/>
            <a:ext cx="1185920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Izberemo okvir</a:t>
            </a:r>
            <a:endParaRPr lang="en-US" sz="1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39" name="Freeform 36">
            <a:extLst>
              <a:ext uri="{FF2B5EF4-FFF2-40B4-BE49-F238E27FC236}">
                <a16:creationId xmlns:a16="http://schemas.microsoft.com/office/drawing/2014/main" id="{32904477-73D4-C7AC-E3E6-2B15F68D2779}"/>
              </a:ext>
            </a:extLst>
          </p:cNvPr>
          <p:cNvSpPr/>
          <p:nvPr/>
        </p:nvSpPr>
        <p:spPr>
          <a:xfrm>
            <a:off x="2906675" y="4053160"/>
            <a:ext cx="1051580" cy="700615"/>
          </a:xfrm>
          <a:custGeom>
            <a:avLst/>
            <a:gdLst/>
            <a:ahLst/>
            <a:cxnLst/>
            <a:rect l="l" t="t" r="r" b="b"/>
            <a:pathLst>
              <a:path w="1649465" h="1098956">
                <a:moveTo>
                  <a:pt x="0" y="0"/>
                </a:moveTo>
                <a:lnTo>
                  <a:pt x="1649465" y="0"/>
                </a:lnTo>
                <a:lnTo>
                  <a:pt x="1649465" y="1098956"/>
                </a:lnTo>
                <a:lnTo>
                  <a:pt x="0" y="10989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1" name="TextBox 10">
            <a:extLst>
              <a:ext uri="{FF2B5EF4-FFF2-40B4-BE49-F238E27FC236}">
                <a16:creationId xmlns:a16="http://schemas.microsoft.com/office/drawing/2014/main" id="{EE58D55E-F2BA-63DD-8554-BC663A461A42}"/>
              </a:ext>
            </a:extLst>
          </p:cNvPr>
          <p:cNvSpPr txBox="1"/>
          <p:nvPr/>
        </p:nvSpPr>
        <p:spPr>
          <a:xfrm>
            <a:off x="2815630" y="4939644"/>
            <a:ext cx="159117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Izberemo grafični element</a:t>
            </a:r>
            <a:endParaRPr lang="en-US" sz="1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42" name="TextBox 10">
            <a:extLst>
              <a:ext uri="{FF2B5EF4-FFF2-40B4-BE49-F238E27FC236}">
                <a16:creationId xmlns:a16="http://schemas.microsoft.com/office/drawing/2014/main" id="{F31920B5-40F3-67AA-B657-8C3E5A6192D1}"/>
              </a:ext>
            </a:extLst>
          </p:cNvPr>
          <p:cNvSpPr txBox="1"/>
          <p:nvPr/>
        </p:nvSpPr>
        <p:spPr>
          <a:xfrm>
            <a:off x="5000325" y="4951550"/>
            <a:ext cx="1591175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Povleci in spusti</a:t>
            </a:r>
            <a:endParaRPr lang="en-US" sz="1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grpSp>
        <p:nvGrpSpPr>
          <p:cNvPr id="43" name="Group 45">
            <a:extLst>
              <a:ext uri="{FF2B5EF4-FFF2-40B4-BE49-F238E27FC236}">
                <a16:creationId xmlns:a16="http://schemas.microsoft.com/office/drawing/2014/main" id="{F504D078-C198-9A0C-F6C4-8FA5472E0960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0" y="3749085"/>
            <a:ext cx="456575" cy="700615"/>
            <a:chOff x="0" y="0"/>
            <a:chExt cx="2782824" cy="4270248"/>
          </a:xfrm>
        </p:grpSpPr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id="{77232890-DC8E-F71C-0C85-A1E7AA8E249F}"/>
                </a:ext>
              </a:extLst>
            </p:cNvPr>
            <p:cNvSpPr/>
            <p:nvPr/>
          </p:nvSpPr>
          <p:spPr>
            <a:xfrm>
              <a:off x="270383" y="31115"/>
              <a:ext cx="2452497" cy="4195826"/>
            </a:xfrm>
            <a:custGeom>
              <a:avLst/>
              <a:gdLst/>
              <a:ahLst/>
              <a:cxnLst/>
              <a:rect l="l" t="t" r="r" b="b"/>
              <a:pathLst>
                <a:path w="2452497" h="4195826">
                  <a:moveTo>
                    <a:pt x="2377440" y="3921506"/>
                  </a:moveTo>
                  <a:cubicBezTo>
                    <a:pt x="2399157" y="3947541"/>
                    <a:pt x="2389251" y="3986911"/>
                    <a:pt x="2368169" y="4012438"/>
                  </a:cubicBezTo>
                  <a:cubicBezTo>
                    <a:pt x="2338070" y="4048760"/>
                    <a:pt x="2287270" y="4066667"/>
                    <a:pt x="2241169" y="4057650"/>
                  </a:cubicBezTo>
                  <a:cubicBezTo>
                    <a:pt x="2118995" y="4112387"/>
                    <a:pt x="1947672" y="4144010"/>
                    <a:pt x="1792986" y="4144010"/>
                  </a:cubicBezTo>
                  <a:cubicBezTo>
                    <a:pt x="1741805" y="4144010"/>
                    <a:pt x="1692529" y="4140581"/>
                    <a:pt x="1647444" y="4133342"/>
                  </a:cubicBezTo>
                  <a:cubicBezTo>
                    <a:pt x="1508125" y="4111244"/>
                    <a:pt x="1370838" y="4069207"/>
                    <a:pt x="1238123" y="4028567"/>
                  </a:cubicBezTo>
                  <a:cubicBezTo>
                    <a:pt x="1201293" y="4017264"/>
                    <a:pt x="1164463" y="4005961"/>
                    <a:pt x="1127633" y="3995166"/>
                  </a:cubicBezTo>
                  <a:cubicBezTo>
                    <a:pt x="961898" y="3946271"/>
                    <a:pt x="783336" y="3901948"/>
                    <a:pt x="601599" y="3908679"/>
                  </a:cubicBezTo>
                  <a:cubicBezTo>
                    <a:pt x="552831" y="3910584"/>
                    <a:pt x="490982" y="3916934"/>
                    <a:pt x="443865" y="3950081"/>
                  </a:cubicBezTo>
                  <a:cubicBezTo>
                    <a:pt x="399288" y="4046601"/>
                    <a:pt x="270891" y="4158869"/>
                    <a:pt x="173101" y="4186428"/>
                  </a:cubicBezTo>
                  <a:cubicBezTo>
                    <a:pt x="150876" y="4192651"/>
                    <a:pt x="130683" y="4195826"/>
                    <a:pt x="112268" y="4195826"/>
                  </a:cubicBezTo>
                  <a:cubicBezTo>
                    <a:pt x="98933" y="4195826"/>
                    <a:pt x="86487" y="4194175"/>
                    <a:pt x="74803" y="4190873"/>
                  </a:cubicBezTo>
                  <a:cubicBezTo>
                    <a:pt x="38862" y="4180967"/>
                    <a:pt x="11430" y="4153916"/>
                    <a:pt x="5080" y="4122166"/>
                  </a:cubicBezTo>
                  <a:cubicBezTo>
                    <a:pt x="0" y="4097020"/>
                    <a:pt x="7874" y="4068826"/>
                    <a:pt x="26670" y="4044950"/>
                  </a:cubicBezTo>
                  <a:cubicBezTo>
                    <a:pt x="43815" y="4022979"/>
                    <a:pt x="67437" y="4007358"/>
                    <a:pt x="88265" y="3995039"/>
                  </a:cubicBezTo>
                  <a:cubicBezTo>
                    <a:pt x="135636" y="3967099"/>
                    <a:pt x="208026" y="3937381"/>
                    <a:pt x="275209" y="3917950"/>
                  </a:cubicBezTo>
                  <a:lnTo>
                    <a:pt x="274320" y="3917696"/>
                  </a:lnTo>
                  <a:lnTo>
                    <a:pt x="300736" y="3910965"/>
                  </a:lnTo>
                  <a:cubicBezTo>
                    <a:pt x="315849" y="3907155"/>
                    <a:pt x="329565" y="3904107"/>
                    <a:pt x="341884" y="3901948"/>
                  </a:cubicBezTo>
                  <a:cubicBezTo>
                    <a:pt x="330708" y="3674746"/>
                    <a:pt x="260096" y="3452241"/>
                    <a:pt x="191770" y="3237103"/>
                  </a:cubicBezTo>
                  <a:cubicBezTo>
                    <a:pt x="122555" y="3019171"/>
                    <a:pt x="50927" y="2793746"/>
                    <a:pt x="40640" y="2562479"/>
                  </a:cubicBezTo>
                  <a:cubicBezTo>
                    <a:pt x="28829" y="2297049"/>
                    <a:pt x="97155" y="2035429"/>
                    <a:pt x="174244" y="1768475"/>
                  </a:cubicBezTo>
                  <a:lnTo>
                    <a:pt x="187325" y="1723263"/>
                  </a:lnTo>
                  <a:cubicBezTo>
                    <a:pt x="257048" y="1482979"/>
                    <a:pt x="329057" y="1234567"/>
                    <a:pt x="336296" y="982218"/>
                  </a:cubicBezTo>
                  <a:cubicBezTo>
                    <a:pt x="343916" y="708914"/>
                    <a:pt x="213868" y="380238"/>
                    <a:pt x="27178" y="200406"/>
                  </a:cubicBezTo>
                  <a:lnTo>
                    <a:pt x="22352" y="195707"/>
                  </a:lnTo>
                  <a:lnTo>
                    <a:pt x="27432" y="191135"/>
                  </a:lnTo>
                  <a:cubicBezTo>
                    <a:pt x="120650" y="106299"/>
                    <a:pt x="266319" y="70739"/>
                    <a:pt x="426974" y="93726"/>
                  </a:cubicBezTo>
                  <a:cubicBezTo>
                    <a:pt x="529463" y="108331"/>
                    <a:pt x="628904" y="142748"/>
                    <a:pt x="725043" y="176149"/>
                  </a:cubicBezTo>
                  <a:cubicBezTo>
                    <a:pt x="759333" y="188087"/>
                    <a:pt x="794766" y="200406"/>
                    <a:pt x="829818" y="211582"/>
                  </a:cubicBezTo>
                  <a:cubicBezTo>
                    <a:pt x="1212596" y="333502"/>
                    <a:pt x="1621409" y="348615"/>
                    <a:pt x="2011934" y="255397"/>
                  </a:cubicBezTo>
                  <a:cubicBezTo>
                    <a:pt x="2029333" y="204470"/>
                    <a:pt x="2065147" y="99060"/>
                    <a:pt x="2098167" y="62738"/>
                  </a:cubicBezTo>
                  <a:cubicBezTo>
                    <a:pt x="2135886" y="21463"/>
                    <a:pt x="2186432" y="0"/>
                    <a:pt x="2233295" y="5207"/>
                  </a:cubicBezTo>
                  <a:cubicBezTo>
                    <a:pt x="2287524" y="11430"/>
                    <a:pt x="2332228" y="58547"/>
                    <a:pt x="2331085" y="108077"/>
                  </a:cubicBezTo>
                  <a:cubicBezTo>
                    <a:pt x="2330450" y="139065"/>
                    <a:pt x="2313813" y="170561"/>
                    <a:pt x="2281936" y="201549"/>
                  </a:cubicBezTo>
                  <a:cubicBezTo>
                    <a:pt x="2254250" y="228219"/>
                    <a:pt x="2215007" y="251079"/>
                    <a:pt x="2169795" y="267462"/>
                  </a:cubicBezTo>
                  <a:lnTo>
                    <a:pt x="2173097" y="267716"/>
                  </a:lnTo>
                  <a:lnTo>
                    <a:pt x="2139823" y="277241"/>
                  </a:lnTo>
                  <a:cubicBezTo>
                    <a:pt x="2139823" y="277241"/>
                    <a:pt x="2139696" y="277241"/>
                    <a:pt x="2139696" y="277241"/>
                  </a:cubicBezTo>
                  <a:lnTo>
                    <a:pt x="2138553" y="277495"/>
                  </a:lnTo>
                  <a:lnTo>
                    <a:pt x="2138553" y="277495"/>
                  </a:lnTo>
                  <a:cubicBezTo>
                    <a:pt x="2117852" y="283337"/>
                    <a:pt x="2096770" y="287655"/>
                    <a:pt x="2076958" y="289941"/>
                  </a:cubicBezTo>
                  <a:cubicBezTo>
                    <a:pt x="2115566" y="407035"/>
                    <a:pt x="2168779" y="526669"/>
                    <a:pt x="2220341" y="642493"/>
                  </a:cubicBezTo>
                  <a:cubicBezTo>
                    <a:pt x="2305812" y="834644"/>
                    <a:pt x="2394204" y="1033272"/>
                    <a:pt x="2416048" y="1221994"/>
                  </a:cubicBezTo>
                  <a:cubicBezTo>
                    <a:pt x="2452497" y="1537589"/>
                    <a:pt x="2342134" y="1882013"/>
                    <a:pt x="2235708" y="2180209"/>
                  </a:cubicBezTo>
                  <a:cubicBezTo>
                    <a:pt x="2223262" y="2215134"/>
                    <a:pt x="2210816" y="2249551"/>
                    <a:pt x="2198497" y="2283714"/>
                  </a:cubicBezTo>
                  <a:cubicBezTo>
                    <a:pt x="2106295" y="2538857"/>
                    <a:pt x="2019300" y="2779903"/>
                    <a:pt x="1976501" y="3055239"/>
                  </a:cubicBezTo>
                  <a:cubicBezTo>
                    <a:pt x="1923542" y="3394710"/>
                    <a:pt x="2004695" y="3757549"/>
                    <a:pt x="2183384" y="3982339"/>
                  </a:cubicBezTo>
                  <a:cubicBezTo>
                    <a:pt x="2209038" y="3957320"/>
                    <a:pt x="2238248" y="3936111"/>
                    <a:pt x="2269998" y="3919093"/>
                  </a:cubicBezTo>
                  <a:cubicBezTo>
                    <a:pt x="2284222" y="3911600"/>
                    <a:pt x="2303018" y="3902837"/>
                    <a:pt x="2323338" y="3901186"/>
                  </a:cubicBezTo>
                  <a:cubicBezTo>
                    <a:pt x="2345309" y="3899408"/>
                    <a:pt x="2365502" y="3907155"/>
                    <a:pt x="2377440" y="392150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5" name="Freeform 47">
              <a:extLst>
                <a:ext uri="{FF2B5EF4-FFF2-40B4-BE49-F238E27FC236}">
                  <a16:creationId xmlns:a16="http://schemas.microsoft.com/office/drawing/2014/main" id="{CBEBAC78-4C18-9FF5-B29F-83BC9F83F492}"/>
                </a:ext>
              </a:extLst>
            </p:cNvPr>
            <p:cNvSpPr/>
            <p:nvPr/>
          </p:nvSpPr>
          <p:spPr>
            <a:xfrm>
              <a:off x="0" y="0"/>
              <a:ext cx="2782824" cy="4270248"/>
            </a:xfrm>
            <a:custGeom>
              <a:avLst/>
              <a:gdLst/>
              <a:ahLst/>
              <a:cxnLst/>
              <a:rect l="l" t="t" r="r" b="b"/>
              <a:pathLst>
                <a:path w="2782824" h="4270248">
                  <a:moveTo>
                    <a:pt x="2782824" y="4270248"/>
                  </a:moveTo>
                  <a:lnTo>
                    <a:pt x="0" y="4270248"/>
                  </a:lnTo>
                  <a:lnTo>
                    <a:pt x="0" y="0"/>
                  </a:lnTo>
                  <a:lnTo>
                    <a:pt x="2782824" y="0"/>
                  </a:lnTo>
                  <a:lnTo>
                    <a:pt x="2782824" y="4270248"/>
                  </a:lnTo>
                  <a:close/>
                </a:path>
              </a:pathLst>
            </a:custGeom>
            <a:blipFill>
              <a:blip r:embed="rId7"/>
              <a:stretch>
                <a:fillRect t="-129" b="-129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46" name="Freeform 48">
            <a:extLst>
              <a:ext uri="{FF2B5EF4-FFF2-40B4-BE49-F238E27FC236}">
                <a16:creationId xmlns:a16="http://schemas.microsoft.com/office/drawing/2014/main" id="{92118330-EC1D-EB8B-F4F6-5B8B7918400D}"/>
              </a:ext>
            </a:extLst>
          </p:cNvPr>
          <p:cNvSpPr/>
          <p:nvPr/>
        </p:nvSpPr>
        <p:spPr>
          <a:xfrm>
            <a:off x="5126372" y="4364677"/>
            <a:ext cx="637220" cy="424548"/>
          </a:xfrm>
          <a:custGeom>
            <a:avLst/>
            <a:gdLst/>
            <a:ahLst/>
            <a:cxnLst/>
            <a:rect l="l" t="t" r="r" b="b"/>
            <a:pathLst>
              <a:path w="1177141" h="784270">
                <a:moveTo>
                  <a:pt x="0" y="0"/>
                </a:moveTo>
                <a:lnTo>
                  <a:pt x="1177142" y="0"/>
                </a:lnTo>
                <a:lnTo>
                  <a:pt x="1177142" y="784270"/>
                </a:lnTo>
                <a:lnTo>
                  <a:pt x="0" y="7842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48" name="Group 51">
            <a:extLst>
              <a:ext uri="{FF2B5EF4-FFF2-40B4-BE49-F238E27FC236}">
                <a16:creationId xmlns:a16="http://schemas.microsoft.com/office/drawing/2014/main" id="{CECFC06F-3812-FA2A-007A-2D12D22430FB}"/>
              </a:ext>
            </a:extLst>
          </p:cNvPr>
          <p:cNvGrpSpPr>
            <a:grpSpLocks noChangeAspect="1"/>
          </p:cNvGrpSpPr>
          <p:nvPr/>
        </p:nvGrpSpPr>
        <p:grpSpPr>
          <a:xfrm>
            <a:off x="7459354" y="3413724"/>
            <a:ext cx="883965" cy="1356445"/>
            <a:chOff x="0" y="0"/>
            <a:chExt cx="2782824" cy="4270248"/>
          </a:xfrm>
        </p:grpSpPr>
        <p:sp>
          <p:nvSpPr>
            <p:cNvPr id="49" name="Freeform 52">
              <a:extLst>
                <a:ext uri="{FF2B5EF4-FFF2-40B4-BE49-F238E27FC236}">
                  <a16:creationId xmlns:a16="http://schemas.microsoft.com/office/drawing/2014/main" id="{34DE7263-0C43-F9C6-0DC6-714E3DE69B23}"/>
                </a:ext>
              </a:extLst>
            </p:cNvPr>
            <p:cNvSpPr/>
            <p:nvPr/>
          </p:nvSpPr>
          <p:spPr>
            <a:xfrm>
              <a:off x="270383" y="31115"/>
              <a:ext cx="2452497" cy="4195826"/>
            </a:xfrm>
            <a:custGeom>
              <a:avLst/>
              <a:gdLst/>
              <a:ahLst/>
              <a:cxnLst/>
              <a:rect l="l" t="t" r="r" b="b"/>
              <a:pathLst>
                <a:path w="2452497" h="4195826">
                  <a:moveTo>
                    <a:pt x="2377440" y="3921506"/>
                  </a:moveTo>
                  <a:cubicBezTo>
                    <a:pt x="2399157" y="3947541"/>
                    <a:pt x="2389251" y="3986911"/>
                    <a:pt x="2368169" y="4012438"/>
                  </a:cubicBezTo>
                  <a:cubicBezTo>
                    <a:pt x="2338070" y="4048760"/>
                    <a:pt x="2287270" y="4066667"/>
                    <a:pt x="2241169" y="4057650"/>
                  </a:cubicBezTo>
                  <a:cubicBezTo>
                    <a:pt x="2118995" y="4112387"/>
                    <a:pt x="1947672" y="4144010"/>
                    <a:pt x="1792986" y="4144010"/>
                  </a:cubicBezTo>
                  <a:cubicBezTo>
                    <a:pt x="1741805" y="4144010"/>
                    <a:pt x="1692529" y="4140581"/>
                    <a:pt x="1647444" y="4133342"/>
                  </a:cubicBezTo>
                  <a:cubicBezTo>
                    <a:pt x="1508125" y="4111244"/>
                    <a:pt x="1370838" y="4069207"/>
                    <a:pt x="1238123" y="4028567"/>
                  </a:cubicBezTo>
                  <a:cubicBezTo>
                    <a:pt x="1201293" y="4017264"/>
                    <a:pt x="1164463" y="4005961"/>
                    <a:pt x="1127633" y="3995166"/>
                  </a:cubicBezTo>
                  <a:cubicBezTo>
                    <a:pt x="961898" y="3946271"/>
                    <a:pt x="783336" y="3901948"/>
                    <a:pt x="601599" y="3908679"/>
                  </a:cubicBezTo>
                  <a:cubicBezTo>
                    <a:pt x="552831" y="3910584"/>
                    <a:pt x="490982" y="3916934"/>
                    <a:pt x="443865" y="3950081"/>
                  </a:cubicBezTo>
                  <a:cubicBezTo>
                    <a:pt x="399288" y="4046601"/>
                    <a:pt x="270891" y="4158869"/>
                    <a:pt x="173101" y="4186428"/>
                  </a:cubicBezTo>
                  <a:cubicBezTo>
                    <a:pt x="150876" y="4192651"/>
                    <a:pt x="130683" y="4195826"/>
                    <a:pt x="112268" y="4195826"/>
                  </a:cubicBezTo>
                  <a:cubicBezTo>
                    <a:pt x="98933" y="4195826"/>
                    <a:pt x="86487" y="4194175"/>
                    <a:pt x="74803" y="4190873"/>
                  </a:cubicBezTo>
                  <a:cubicBezTo>
                    <a:pt x="38862" y="4180967"/>
                    <a:pt x="11430" y="4153916"/>
                    <a:pt x="5080" y="4122166"/>
                  </a:cubicBezTo>
                  <a:cubicBezTo>
                    <a:pt x="0" y="4097020"/>
                    <a:pt x="7874" y="4068826"/>
                    <a:pt x="26670" y="4044950"/>
                  </a:cubicBezTo>
                  <a:cubicBezTo>
                    <a:pt x="43815" y="4022979"/>
                    <a:pt x="67437" y="4007358"/>
                    <a:pt x="88265" y="3995039"/>
                  </a:cubicBezTo>
                  <a:cubicBezTo>
                    <a:pt x="135636" y="3967099"/>
                    <a:pt x="208026" y="3937381"/>
                    <a:pt x="275209" y="3917950"/>
                  </a:cubicBezTo>
                  <a:lnTo>
                    <a:pt x="274320" y="3917696"/>
                  </a:lnTo>
                  <a:lnTo>
                    <a:pt x="300736" y="3910965"/>
                  </a:lnTo>
                  <a:cubicBezTo>
                    <a:pt x="315849" y="3907155"/>
                    <a:pt x="329565" y="3904107"/>
                    <a:pt x="341884" y="3901948"/>
                  </a:cubicBezTo>
                  <a:cubicBezTo>
                    <a:pt x="330708" y="3674746"/>
                    <a:pt x="260096" y="3452241"/>
                    <a:pt x="191770" y="3237103"/>
                  </a:cubicBezTo>
                  <a:cubicBezTo>
                    <a:pt x="122555" y="3019171"/>
                    <a:pt x="50927" y="2793746"/>
                    <a:pt x="40640" y="2562479"/>
                  </a:cubicBezTo>
                  <a:cubicBezTo>
                    <a:pt x="28829" y="2297049"/>
                    <a:pt x="97155" y="2035429"/>
                    <a:pt x="174244" y="1768475"/>
                  </a:cubicBezTo>
                  <a:lnTo>
                    <a:pt x="187325" y="1723263"/>
                  </a:lnTo>
                  <a:cubicBezTo>
                    <a:pt x="257048" y="1482979"/>
                    <a:pt x="329057" y="1234567"/>
                    <a:pt x="336296" y="982218"/>
                  </a:cubicBezTo>
                  <a:cubicBezTo>
                    <a:pt x="343916" y="708914"/>
                    <a:pt x="213868" y="380238"/>
                    <a:pt x="27178" y="200406"/>
                  </a:cubicBezTo>
                  <a:lnTo>
                    <a:pt x="22352" y="195707"/>
                  </a:lnTo>
                  <a:lnTo>
                    <a:pt x="27432" y="191135"/>
                  </a:lnTo>
                  <a:cubicBezTo>
                    <a:pt x="120650" y="106299"/>
                    <a:pt x="266319" y="70739"/>
                    <a:pt x="426974" y="93726"/>
                  </a:cubicBezTo>
                  <a:cubicBezTo>
                    <a:pt x="529463" y="108331"/>
                    <a:pt x="628904" y="142748"/>
                    <a:pt x="725043" y="176149"/>
                  </a:cubicBezTo>
                  <a:cubicBezTo>
                    <a:pt x="759333" y="188087"/>
                    <a:pt x="794766" y="200406"/>
                    <a:pt x="829818" y="211582"/>
                  </a:cubicBezTo>
                  <a:cubicBezTo>
                    <a:pt x="1212596" y="333502"/>
                    <a:pt x="1621409" y="348615"/>
                    <a:pt x="2011934" y="255397"/>
                  </a:cubicBezTo>
                  <a:cubicBezTo>
                    <a:pt x="2029333" y="204470"/>
                    <a:pt x="2065147" y="99060"/>
                    <a:pt x="2098167" y="62738"/>
                  </a:cubicBezTo>
                  <a:cubicBezTo>
                    <a:pt x="2135886" y="21463"/>
                    <a:pt x="2186432" y="0"/>
                    <a:pt x="2233295" y="5207"/>
                  </a:cubicBezTo>
                  <a:cubicBezTo>
                    <a:pt x="2287524" y="11430"/>
                    <a:pt x="2332228" y="58547"/>
                    <a:pt x="2331085" y="108077"/>
                  </a:cubicBezTo>
                  <a:cubicBezTo>
                    <a:pt x="2330450" y="139065"/>
                    <a:pt x="2313813" y="170561"/>
                    <a:pt x="2281936" y="201549"/>
                  </a:cubicBezTo>
                  <a:cubicBezTo>
                    <a:pt x="2254250" y="228219"/>
                    <a:pt x="2215007" y="251079"/>
                    <a:pt x="2169795" y="267462"/>
                  </a:cubicBezTo>
                  <a:lnTo>
                    <a:pt x="2173097" y="267716"/>
                  </a:lnTo>
                  <a:lnTo>
                    <a:pt x="2139823" y="277241"/>
                  </a:lnTo>
                  <a:cubicBezTo>
                    <a:pt x="2139823" y="277241"/>
                    <a:pt x="2139696" y="277241"/>
                    <a:pt x="2139696" y="277241"/>
                  </a:cubicBezTo>
                  <a:lnTo>
                    <a:pt x="2138553" y="277495"/>
                  </a:lnTo>
                  <a:lnTo>
                    <a:pt x="2138553" y="277495"/>
                  </a:lnTo>
                  <a:cubicBezTo>
                    <a:pt x="2117852" y="283337"/>
                    <a:pt x="2096770" y="287655"/>
                    <a:pt x="2076958" y="289941"/>
                  </a:cubicBezTo>
                  <a:cubicBezTo>
                    <a:pt x="2115566" y="407035"/>
                    <a:pt x="2168779" y="526669"/>
                    <a:pt x="2220341" y="642493"/>
                  </a:cubicBezTo>
                  <a:cubicBezTo>
                    <a:pt x="2305812" y="834644"/>
                    <a:pt x="2394204" y="1033272"/>
                    <a:pt x="2416048" y="1221994"/>
                  </a:cubicBezTo>
                  <a:cubicBezTo>
                    <a:pt x="2452497" y="1537589"/>
                    <a:pt x="2342134" y="1882013"/>
                    <a:pt x="2235708" y="2180209"/>
                  </a:cubicBezTo>
                  <a:cubicBezTo>
                    <a:pt x="2223262" y="2215134"/>
                    <a:pt x="2210816" y="2249551"/>
                    <a:pt x="2198497" y="2283714"/>
                  </a:cubicBezTo>
                  <a:cubicBezTo>
                    <a:pt x="2106295" y="2538857"/>
                    <a:pt x="2019300" y="2779903"/>
                    <a:pt x="1976501" y="3055239"/>
                  </a:cubicBezTo>
                  <a:cubicBezTo>
                    <a:pt x="1923542" y="3394710"/>
                    <a:pt x="2004695" y="3757549"/>
                    <a:pt x="2183384" y="3982339"/>
                  </a:cubicBezTo>
                  <a:cubicBezTo>
                    <a:pt x="2209038" y="3957320"/>
                    <a:pt x="2238248" y="3936111"/>
                    <a:pt x="2269998" y="3919093"/>
                  </a:cubicBezTo>
                  <a:cubicBezTo>
                    <a:pt x="2284222" y="3911600"/>
                    <a:pt x="2303018" y="3902837"/>
                    <a:pt x="2323338" y="3901186"/>
                  </a:cubicBezTo>
                  <a:cubicBezTo>
                    <a:pt x="2345309" y="3899408"/>
                    <a:pt x="2365502" y="3907155"/>
                    <a:pt x="2377440" y="3921506"/>
                  </a:cubicBezTo>
                  <a:close/>
                </a:path>
              </a:pathLst>
            </a:custGeom>
            <a:blipFill>
              <a:blip r:embed="rId8"/>
              <a:stretch>
                <a:fillRect l="-51658" r="-108345"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50" name="Freeform 53">
              <a:extLst>
                <a:ext uri="{FF2B5EF4-FFF2-40B4-BE49-F238E27FC236}">
                  <a16:creationId xmlns:a16="http://schemas.microsoft.com/office/drawing/2014/main" id="{382F04CA-BDAB-1242-CCB9-970CAD02F05D}"/>
                </a:ext>
              </a:extLst>
            </p:cNvPr>
            <p:cNvSpPr/>
            <p:nvPr/>
          </p:nvSpPr>
          <p:spPr>
            <a:xfrm>
              <a:off x="0" y="0"/>
              <a:ext cx="2782824" cy="4270248"/>
            </a:xfrm>
            <a:custGeom>
              <a:avLst/>
              <a:gdLst/>
              <a:ahLst/>
              <a:cxnLst/>
              <a:rect l="l" t="t" r="r" b="b"/>
              <a:pathLst>
                <a:path w="2782824" h="4270248">
                  <a:moveTo>
                    <a:pt x="2782824" y="4270248"/>
                  </a:moveTo>
                  <a:lnTo>
                    <a:pt x="0" y="4270248"/>
                  </a:lnTo>
                  <a:lnTo>
                    <a:pt x="0" y="0"/>
                  </a:lnTo>
                  <a:lnTo>
                    <a:pt x="2782824" y="0"/>
                  </a:lnTo>
                  <a:lnTo>
                    <a:pt x="2782824" y="4270248"/>
                  </a:lnTo>
                  <a:close/>
                </a:path>
              </a:pathLst>
            </a:custGeom>
            <a:blipFill>
              <a:blip r:embed="rId7"/>
              <a:stretch>
                <a:fillRect t="-129" b="-129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51" name="TextBox 10">
            <a:extLst>
              <a:ext uri="{FF2B5EF4-FFF2-40B4-BE49-F238E27FC236}">
                <a16:creationId xmlns:a16="http://schemas.microsoft.com/office/drawing/2014/main" id="{D72C5901-E06B-1975-6C82-080021E2912E}"/>
              </a:ext>
            </a:extLst>
          </p:cNvPr>
          <p:cNvSpPr txBox="1"/>
          <p:nvPr/>
        </p:nvSpPr>
        <p:spPr>
          <a:xfrm>
            <a:off x="7197499" y="4949437"/>
            <a:ext cx="1591175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Prilagodimo položaj</a:t>
            </a:r>
            <a:endParaRPr lang="en-US" sz="1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grpSp>
        <p:nvGrpSpPr>
          <p:cNvPr id="52" name="Group 56">
            <a:extLst>
              <a:ext uri="{FF2B5EF4-FFF2-40B4-BE49-F238E27FC236}">
                <a16:creationId xmlns:a16="http://schemas.microsoft.com/office/drawing/2014/main" id="{6E1451E6-13DE-F240-1C38-D3EDD83A4982}"/>
              </a:ext>
            </a:extLst>
          </p:cNvPr>
          <p:cNvGrpSpPr>
            <a:grpSpLocks noChangeAspect="1"/>
          </p:cNvGrpSpPr>
          <p:nvPr/>
        </p:nvGrpSpPr>
        <p:grpSpPr>
          <a:xfrm>
            <a:off x="9688849" y="2863692"/>
            <a:ext cx="1268766" cy="1946923"/>
            <a:chOff x="0" y="0"/>
            <a:chExt cx="2782824" cy="4270248"/>
          </a:xfrm>
        </p:grpSpPr>
        <p:sp>
          <p:nvSpPr>
            <p:cNvPr id="53" name="Freeform 57">
              <a:extLst>
                <a:ext uri="{FF2B5EF4-FFF2-40B4-BE49-F238E27FC236}">
                  <a16:creationId xmlns:a16="http://schemas.microsoft.com/office/drawing/2014/main" id="{6D347AE9-F63D-D05C-B153-40D6A7200B1C}"/>
                </a:ext>
              </a:extLst>
            </p:cNvPr>
            <p:cNvSpPr/>
            <p:nvPr/>
          </p:nvSpPr>
          <p:spPr>
            <a:xfrm>
              <a:off x="270383" y="31115"/>
              <a:ext cx="2452497" cy="4195826"/>
            </a:xfrm>
            <a:custGeom>
              <a:avLst/>
              <a:gdLst/>
              <a:ahLst/>
              <a:cxnLst/>
              <a:rect l="l" t="t" r="r" b="b"/>
              <a:pathLst>
                <a:path w="2452497" h="4195826">
                  <a:moveTo>
                    <a:pt x="2377440" y="3921506"/>
                  </a:moveTo>
                  <a:cubicBezTo>
                    <a:pt x="2399157" y="3947541"/>
                    <a:pt x="2389251" y="3986911"/>
                    <a:pt x="2368169" y="4012438"/>
                  </a:cubicBezTo>
                  <a:cubicBezTo>
                    <a:pt x="2338070" y="4048760"/>
                    <a:pt x="2287270" y="4066667"/>
                    <a:pt x="2241169" y="4057650"/>
                  </a:cubicBezTo>
                  <a:cubicBezTo>
                    <a:pt x="2118995" y="4112387"/>
                    <a:pt x="1947672" y="4144010"/>
                    <a:pt x="1792986" y="4144010"/>
                  </a:cubicBezTo>
                  <a:cubicBezTo>
                    <a:pt x="1741805" y="4144010"/>
                    <a:pt x="1692529" y="4140581"/>
                    <a:pt x="1647444" y="4133342"/>
                  </a:cubicBezTo>
                  <a:cubicBezTo>
                    <a:pt x="1508125" y="4111244"/>
                    <a:pt x="1370838" y="4069207"/>
                    <a:pt x="1238123" y="4028567"/>
                  </a:cubicBezTo>
                  <a:cubicBezTo>
                    <a:pt x="1201293" y="4017264"/>
                    <a:pt x="1164463" y="4005961"/>
                    <a:pt x="1127633" y="3995166"/>
                  </a:cubicBezTo>
                  <a:cubicBezTo>
                    <a:pt x="961898" y="3946271"/>
                    <a:pt x="783336" y="3901948"/>
                    <a:pt x="601599" y="3908679"/>
                  </a:cubicBezTo>
                  <a:cubicBezTo>
                    <a:pt x="552831" y="3910584"/>
                    <a:pt x="490982" y="3916934"/>
                    <a:pt x="443865" y="3950081"/>
                  </a:cubicBezTo>
                  <a:cubicBezTo>
                    <a:pt x="399288" y="4046601"/>
                    <a:pt x="270891" y="4158869"/>
                    <a:pt x="173101" y="4186428"/>
                  </a:cubicBezTo>
                  <a:cubicBezTo>
                    <a:pt x="150876" y="4192651"/>
                    <a:pt x="130683" y="4195826"/>
                    <a:pt x="112268" y="4195826"/>
                  </a:cubicBezTo>
                  <a:cubicBezTo>
                    <a:pt x="98933" y="4195826"/>
                    <a:pt x="86487" y="4194175"/>
                    <a:pt x="74803" y="4190873"/>
                  </a:cubicBezTo>
                  <a:cubicBezTo>
                    <a:pt x="38862" y="4180967"/>
                    <a:pt x="11430" y="4153916"/>
                    <a:pt x="5080" y="4122166"/>
                  </a:cubicBezTo>
                  <a:cubicBezTo>
                    <a:pt x="0" y="4097020"/>
                    <a:pt x="7874" y="4068826"/>
                    <a:pt x="26670" y="4044950"/>
                  </a:cubicBezTo>
                  <a:cubicBezTo>
                    <a:pt x="43815" y="4022979"/>
                    <a:pt x="67437" y="4007358"/>
                    <a:pt x="88265" y="3995039"/>
                  </a:cubicBezTo>
                  <a:cubicBezTo>
                    <a:pt x="135636" y="3967099"/>
                    <a:pt x="208026" y="3937381"/>
                    <a:pt x="275209" y="3917950"/>
                  </a:cubicBezTo>
                  <a:lnTo>
                    <a:pt x="274320" y="3917696"/>
                  </a:lnTo>
                  <a:lnTo>
                    <a:pt x="300736" y="3910965"/>
                  </a:lnTo>
                  <a:cubicBezTo>
                    <a:pt x="315849" y="3907155"/>
                    <a:pt x="329565" y="3904107"/>
                    <a:pt x="341884" y="3901948"/>
                  </a:cubicBezTo>
                  <a:cubicBezTo>
                    <a:pt x="330708" y="3674746"/>
                    <a:pt x="260096" y="3452241"/>
                    <a:pt x="191770" y="3237103"/>
                  </a:cubicBezTo>
                  <a:cubicBezTo>
                    <a:pt x="122555" y="3019171"/>
                    <a:pt x="50927" y="2793746"/>
                    <a:pt x="40640" y="2562479"/>
                  </a:cubicBezTo>
                  <a:cubicBezTo>
                    <a:pt x="28829" y="2297049"/>
                    <a:pt x="97155" y="2035429"/>
                    <a:pt x="174244" y="1768475"/>
                  </a:cubicBezTo>
                  <a:lnTo>
                    <a:pt x="187325" y="1723263"/>
                  </a:lnTo>
                  <a:cubicBezTo>
                    <a:pt x="257048" y="1482979"/>
                    <a:pt x="329057" y="1234567"/>
                    <a:pt x="336296" y="982218"/>
                  </a:cubicBezTo>
                  <a:cubicBezTo>
                    <a:pt x="343916" y="708914"/>
                    <a:pt x="213868" y="380238"/>
                    <a:pt x="27178" y="200406"/>
                  </a:cubicBezTo>
                  <a:lnTo>
                    <a:pt x="22352" y="195707"/>
                  </a:lnTo>
                  <a:lnTo>
                    <a:pt x="27432" y="191135"/>
                  </a:lnTo>
                  <a:cubicBezTo>
                    <a:pt x="120650" y="106299"/>
                    <a:pt x="266319" y="70739"/>
                    <a:pt x="426974" y="93726"/>
                  </a:cubicBezTo>
                  <a:cubicBezTo>
                    <a:pt x="529463" y="108331"/>
                    <a:pt x="628904" y="142748"/>
                    <a:pt x="725043" y="176149"/>
                  </a:cubicBezTo>
                  <a:cubicBezTo>
                    <a:pt x="759333" y="188087"/>
                    <a:pt x="794766" y="200406"/>
                    <a:pt x="829818" y="211582"/>
                  </a:cubicBezTo>
                  <a:cubicBezTo>
                    <a:pt x="1212596" y="333502"/>
                    <a:pt x="1621409" y="348615"/>
                    <a:pt x="2011934" y="255397"/>
                  </a:cubicBezTo>
                  <a:cubicBezTo>
                    <a:pt x="2029333" y="204470"/>
                    <a:pt x="2065147" y="99060"/>
                    <a:pt x="2098167" y="62738"/>
                  </a:cubicBezTo>
                  <a:cubicBezTo>
                    <a:pt x="2135886" y="21463"/>
                    <a:pt x="2186432" y="0"/>
                    <a:pt x="2233295" y="5207"/>
                  </a:cubicBezTo>
                  <a:cubicBezTo>
                    <a:pt x="2287524" y="11430"/>
                    <a:pt x="2332228" y="58547"/>
                    <a:pt x="2331085" y="108077"/>
                  </a:cubicBezTo>
                  <a:cubicBezTo>
                    <a:pt x="2330450" y="139065"/>
                    <a:pt x="2313813" y="170561"/>
                    <a:pt x="2281936" y="201549"/>
                  </a:cubicBezTo>
                  <a:cubicBezTo>
                    <a:pt x="2254250" y="228219"/>
                    <a:pt x="2215007" y="251079"/>
                    <a:pt x="2169795" y="267462"/>
                  </a:cubicBezTo>
                  <a:lnTo>
                    <a:pt x="2173097" y="267716"/>
                  </a:lnTo>
                  <a:lnTo>
                    <a:pt x="2139823" y="277241"/>
                  </a:lnTo>
                  <a:cubicBezTo>
                    <a:pt x="2139823" y="277241"/>
                    <a:pt x="2139696" y="277241"/>
                    <a:pt x="2139696" y="277241"/>
                  </a:cubicBezTo>
                  <a:lnTo>
                    <a:pt x="2138553" y="277495"/>
                  </a:lnTo>
                  <a:lnTo>
                    <a:pt x="2138553" y="277495"/>
                  </a:lnTo>
                  <a:cubicBezTo>
                    <a:pt x="2117852" y="283337"/>
                    <a:pt x="2096770" y="287655"/>
                    <a:pt x="2076958" y="289941"/>
                  </a:cubicBezTo>
                  <a:cubicBezTo>
                    <a:pt x="2115566" y="407035"/>
                    <a:pt x="2168779" y="526669"/>
                    <a:pt x="2220341" y="642493"/>
                  </a:cubicBezTo>
                  <a:cubicBezTo>
                    <a:pt x="2305812" y="834644"/>
                    <a:pt x="2394204" y="1033272"/>
                    <a:pt x="2416048" y="1221994"/>
                  </a:cubicBezTo>
                  <a:cubicBezTo>
                    <a:pt x="2452497" y="1537589"/>
                    <a:pt x="2342134" y="1882013"/>
                    <a:pt x="2235708" y="2180209"/>
                  </a:cubicBezTo>
                  <a:cubicBezTo>
                    <a:pt x="2223262" y="2215134"/>
                    <a:pt x="2210816" y="2249551"/>
                    <a:pt x="2198497" y="2283714"/>
                  </a:cubicBezTo>
                  <a:cubicBezTo>
                    <a:pt x="2106295" y="2538857"/>
                    <a:pt x="2019300" y="2779903"/>
                    <a:pt x="1976501" y="3055239"/>
                  </a:cubicBezTo>
                  <a:cubicBezTo>
                    <a:pt x="1923542" y="3394710"/>
                    <a:pt x="2004695" y="3757549"/>
                    <a:pt x="2183384" y="3982339"/>
                  </a:cubicBezTo>
                  <a:cubicBezTo>
                    <a:pt x="2209038" y="3957320"/>
                    <a:pt x="2238248" y="3936111"/>
                    <a:pt x="2269998" y="3919093"/>
                  </a:cubicBezTo>
                  <a:cubicBezTo>
                    <a:pt x="2284222" y="3911600"/>
                    <a:pt x="2303018" y="3902837"/>
                    <a:pt x="2323338" y="3901186"/>
                  </a:cubicBezTo>
                  <a:cubicBezTo>
                    <a:pt x="2345309" y="3899408"/>
                    <a:pt x="2365502" y="3907155"/>
                    <a:pt x="2377440" y="3921506"/>
                  </a:cubicBezTo>
                  <a:close/>
                </a:path>
              </a:pathLst>
            </a:custGeom>
            <a:blipFill>
              <a:blip r:embed="rId8"/>
              <a:stretch>
                <a:fillRect l="-128268" r="-76416" b="-17185"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54" name="Freeform 58">
              <a:extLst>
                <a:ext uri="{FF2B5EF4-FFF2-40B4-BE49-F238E27FC236}">
                  <a16:creationId xmlns:a16="http://schemas.microsoft.com/office/drawing/2014/main" id="{66B6FC9D-E98A-C42B-A62F-CF24D439039B}"/>
                </a:ext>
              </a:extLst>
            </p:cNvPr>
            <p:cNvSpPr/>
            <p:nvPr/>
          </p:nvSpPr>
          <p:spPr>
            <a:xfrm>
              <a:off x="0" y="0"/>
              <a:ext cx="2782824" cy="4270248"/>
            </a:xfrm>
            <a:custGeom>
              <a:avLst/>
              <a:gdLst/>
              <a:ahLst/>
              <a:cxnLst/>
              <a:rect l="l" t="t" r="r" b="b"/>
              <a:pathLst>
                <a:path w="2782824" h="4270248">
                  <a:moveTo>
                    <a:pt x="2782824" y="4270248"/>
                  </a:moveTo>
                  <a:lnTo>
                    <a:pt x="0" y="4270248"/>
                  </a:lnTo>
                  <a:lnTo>
                    <a:pt x="0" y="0"/>
                  </a:lnTo>
                  <a:lnTo>
                    <a:pt x="2782824" y="0"/>
                  </a:lnTo>
                  <a:lnTo>
                    <a:pt x="2782824" y="4270248"/>
                  </a:lnTo>
                  <a:close/>
                </a:path>
              </a:pathLst>
            </a:custGeom>
            <a:blipFill>
              <a:blip r:embed="rId7"/>
              <a:stretch>
                <a:fillRect t="-129" b="-129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55" name="TextBox 10">
            <a:extLst>
              <a:ext uri="{FF2B5EF4-FFF2-40B4-BE49-F238E27FC236}">
                <a16:creationId xmlns:a16="http://schemas.microsoft.com/office/drawing/2014/main" id="{3B67F2B2-03D0-2556-0373-AA841427E3C2}"/>
              </a:ext>
            </a:extLst>
          </p:cNvPr>
          <p:cNvSpPr txBox="1"/>
          <p:nvPr/>
        </p:nvSpPr>
        <p:spPr>
          <a:xfrm>
            <a:off x="9992442" y="4939643"/>
            <a:ext cx="757523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Rezultat</a:t>
            </a:r>
            <a:endParaRPr lang="en-US" sz="1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56" name="AutoShape 35">
            <a:extLst>
              <a:ext uri="{FF2B5EF4-FFF2-40B4-BE49-F238E27FC236}">
                <a16:creationId xmlns:a16="http://schemas.microsoft.com/office/drawing/2014/main" id="{545E253D-9532-5392-447E-331B13F6D5A0}"/>
              </a:ext>
            </a:extLst>
          </p:cNvPr>
          <p:cNvSpPr/>
          <p:nvPr/>
        </p:nvSpPr>
        <p:spPr>
          <a:xfrm>
            <a:off x="2052995" y="4364677"/>
            <a:ext cx="64701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57" name="AutoShape 35">
            <a:extLst>
              <a:ext uri="{FF2B5EF4-FFF2-40B4-BE49-F238E27FC236}">
                <a16:creationId xmlns:a16="http://schemas.microsoft.com/office/drawing/2014/main" id="{5A813622-149B-1B3E-DFD9-FDE0C0985725}"/>
              </a:ext>
            </a:extLst>
          </p:cNvPr>
          <p:cNvSpPr/>
          <p:nvPr/>
        </p:nvSpPr>
        <p:spPr>
          <a:xfrm>
            <a:off x="4195202" y="4576619"/>
            <a:ext cx="64701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58" name="AutoShape 35">
            <a:extLst>
              <a:ext uri="{FF2B5EF4-FFF2-40B4-BE49-F238E27FC236}">
                <a16:creationId xmlns:a16="http://schemas.microsoft.com/office/drawing/2014/main" id="{58D90A00-E53B-F42D-69E5-AEC4BBA61852}"/>
              </a:ext>
            </a:extLst>
          </p:cNvPr>
          <p:cNvSpPr/>
          <p:nvPr/>
        </p:nvSpPr>
        <p:spPr>
          <a:xfrm flipV="1">
            <a:off x="5607644" y="4111205"/>
            <a:ext cx="456575" cy="17230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59" name="AutoShape 35">
            <a:extLst>
              <a:ext uri="{FF2B5EF4-FFF2-40B4-BE49-F238E27FC236}">
                <a16:creationId xmlns:a16="http://schemas.microsoft.com/office/drawing/2014/main" id="{D088449C-01DF-B7D0-F855-B75B33D80BFB}"/>
              </a:ext>
            </a:extLst>
          </p:cNvPr>
          <p:cNvSpPr/>
          <p:nvPr/>
        </p:nvSpPr>
        <p:spPr>
          <a:xfrm>
            <a:off x="6721109" y="4111205"/>
            <a:ext cx="64701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60" name="AutoShape 35">
            <a:extLst>
              <a:ext uri="{FF2B5EF4-FFF2-40B4-BE49-F238E27FC236}">
                <a16:creationId xmlns:a16="http://schemas.microsoft.com/office/drawing/2014/main" id="{5336926E-C66B-8992-17E6-A5D887E2B9BA}"/>
              </a:ext>
            </a:extLst>
          </p:cNvPr>
          <p:cNvSpPr/>
          <p:nvPr/>
        </p:nvSpPr>
        <p:spPr>
          <a:xfrm>
            <a:off x="8708554" y="4046004"/>
            <a:ext cx="64701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59530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3960A-3607-0DEC-7549-AD297C568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686EA9-7F5F-6BD8-6B37-83684030D5A9}"/>
              </a:ext>
            </a:extLst>
          </p:cNvPr>
          <p:cNvSpPr/>
          <p:nvPr/>
        </p:nvSpPr>
        <p:spPr>
          <a:xfrm>
            <a:off x="528" y="-413951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C998A832-DD66-44B0-23AB-D3A29856E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112740-603A-560C-150B-6E0A7E76228A}"/>
              </a:ext>
            </a:extLst>
          </p:cNvPr>
          <p:cNvSpPr txBox="1"/>
          <p:nvPr/>
        </p:nvSpPr>
        <p:spPr>
          <a:xfrm>
            <a:off x="893835" y="516817"/>
            <a:ext cx="84193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Splošne nastavitve elementov (1/2)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9E56E15B-9454-BD06-C7E0-2B37F1501C3A}"/>
              </a:ext>
            </a:extLst>
          </p:cNvPr>
          <p:cNvSpPr/>
          <p:nvPr/>
        </p:nvSpPr>
        <p:spPr>
          <a:xfrm>
            <a:off x="236201" y="308641"/>
            <a:ext cx="630874" cy="531341"/>
          </a:xfrm>
          <a:custGeom>
            <a:avLst/>
            <a:gdLst/>
            <a:ahLst/>
            <a:cxnLst/>
            <a:rect l="l" t="t" r="r" b="b"/>
            <a:pathLst>
              <a:path w="1036803" h="873227">
                <a:moveTo>
                  <a:pt x="0" y="0"/>
                </a:moveTo>
                <a:lnTo>
                  <a:pt x="1036802" y="0"/>
                </a:lnTo>
                <a:lnTo>
                  <a:pt x="1036802" y="873227"/>
                </a:lnTo>
                <a:lnTo>
                  <a:pt x="0" y="873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88" t="-137256" r="-7288" b="-778513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D2050223-09C6-255B-E0EE-026A587405A8}"/>
              </a:ext>
            </a:extLst>
          </p:cNvPr>
          <p:cNvSpPr txBox="1"/>
          <p:nvPr/>
        </p:nvSpPr>
        <p:spPr>
          <a:xfrm>
            <a:off x="663961" y="1273792"/>
            <a:ext cx="798576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Nastavitve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ki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jih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je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možno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nastaviti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vsem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elementom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.</a:t>
            </a:r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63673361-8BA9-17DF-57D9-E65FA1B8248C}"/>
              </a:ext>
            </a:extLst>
          </p:cNvPr>
          <p:cNvSpPr txBox="1"/>
          <p:nvPr/>
        </p:nvSpPr>
        <p:spPr>
          <a:xfrm>
            <a:off x="663961" y="1892268"/>
            <a:ext cx="175142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Animiraj: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EB511F8F-2645-47D9-831B-5470100B7BCB}"/>
              </a:ext>
            </a:extLst>
          </p:cNvPr>
          <p:cNvSpPr txBox="1"/>
          <p:nvPr/>
        </p:nvSpPr>
        <p:spPr>
          <a:xfrm>
            <a:off x="557523" y="5640500"/>
            <a:ext cx="4171724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Vadnica: </a:t>
            </a:r>
            <a:r>
              <a:rPr lang="en-US" sz="2400" u="sng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  <a:hlinkClick r:id="rId4" tooltip="https://ior.ad/9Q3X"/>
              </a:rPr>
              <a:t>https://ior.ad/9Q3X</a:t>
            </a:r>
            <a:endParaRPr lang="en-US" sz="2400" u="sng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5AD5EBFB-32F7-A43A-39BA-9D591B138CBE}"/>
              </a:ext>
            </a:extLst>
          </p:cNvPr>
          <p:cNvSpPr/>
          <p:nvPr/>
        </p:nvSpPr>
        <p:spPr>
          <a:xfrm>
            <a:off x="478695" y="2355070"/>
            <a:ext cx="2217700" cy="696412"/>
          </a:xfrm>
          <a:custGeom>
            <a:avLst/>
            <a:gdLst/>
            <a:ahLst/>
            <a:cxnLst/>
            <a:rect l="l" t="t" r="r" b="b"/>
            <a:pathLst>
              <a:path w="4278045" h="1343410">
                <a:moveTo>
                  <a:pt x="0" y="0"/>
                </a:moveTo>
                <a:lnTo>
                  <a:pt x="4278045" y="0"/>
                </a:lnTo>
                <a:lnTo>
                  <a:pt x="4278045" y="1343410"/>
                </a:lnTo>
                <a:lnTo>
                  <a:pt x="0" y="13434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" name="Freeform 13">
            <a:extLst>
              <a:ext uri="{FF2B5EF4-FFF2-40B4-BE49-F238E27FC236}">
                <a16:creationId xmlns:a16="http://schemas.microsoft.com/office/drawing/2014/main" id="{2A88D4D9-A571-AC29-D438-643BBEB13390}"/>
              </a:ext>
            </a:extLst>
          </p:cNvPr>
          <p:cNvSpPr/>
          <p:nvPr/>
        </p:nvSpPr>
        <p:spPr>
          <a:xfrm>
            <a:off x="2835588" y="2355070"/>
            <a:ext cx="2307216" cy="1073930"/>
          </a:xfrm>
          <a:custGeom>
            <a:avLst/>
            <a:gdLst/>
            <a:ahLst/>
            <a:cxnLst/>
            <a:rect l="l" t="t" r="r" b="b"/>
            <a:pathLst>
              <a:path w="3611088" h="1680837">
                <a:moveTo>
                  <a:pt x="0" y="0"/>
                </a:moveTo>
                <a:lnTo>
                  <a:pt x="3611088" y="0"/>
                </a:lnTo>
                <a:lnTo>
                  <a:pt x="3611088" y="1680837"/>
                </a:lnTo>
                <a:lnTo>
                  <a:pt x="0" y="1680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B12D69A4-322A-C2D6-471F-59BE525049C0}"/>
              </a:ext>
            </a:extLst>
          </p:cNvPr>
          <p:cNvSpPr/>
          <p:nvPr/>
        </p:nvSpPr>
        <p:spPr>
          <a:xfrm>
            <a:off x="5281997" y="2355070"/>
            <a:ext cx="2229943" cy="1073930"/>
          </a:xfrm>
          <a:custGeom>
            <a:avLst/>
            <a:gdLst/>
            <a:ahLst/>
            <a:cxnLst/>
            <a:rect l="l" t="t" r="r" b="b"/>
            <a:pathLst>
              <a:path w="3490145" h="1680837">
                <a:moveTo>
                  <a:pt x="0" y="0"/>
                </a:moveTo>
                <a:lnTo>
                  <a:pt x="3490146" y="0"/>
                </a:lnTo>
                <a:lnTo>
                  <a:pt x="3490146" y="1680837"/>
                </a:lnTo>
                <a:lnTo>
                  <a:pt x="0" y="16808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EB24614B-22FA-0E89-3D68-CE7603B1FA27}"/>
              </a:ext>
            </a:extLst>
          </p:cNvPr>
          <p:cNvSpPr/>
          <p:nvPr/>
        </p:nvSpPr>
        <p:spPr>
          <a:xfrm>
            <a:off x="7651133" y="2358483"/>
            <a:ext cx="2307216" cy="1075340"/>
          </a:xfrm>
          <a:custGeom>
            <a:avLst/>
            <a:gdLst/>
            <a:ahLst/>
            <a:cxnLst/>
            <a:rect l="l" t="t" r="r" b="b"/>
            <a:pathLst>
              <a:path w="3606352" h="1680837">
                <a:moveTo>
                  <a:pt x="0" y="0"/>
                </a:moveTo>
                <a:lnTo>
                  <a:pt x="3606353" y="0"/>
                </a:lnTo>
                <a:lnTo>
                  <a:pt x="3606353" y="1680837"/>
                </a:lnTo>
                <a:lnTo>
                  <a:pt x="0" y="16808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CB2D3C14-45E7-5784-371F-C42FFE4FE594}"/>
              </a:ext>
            </a:extLst>
          </p:cNvPr>
          <p:cNvSpPr txBox="1"/>
          <p:nvPr/>
        </p:nvSpPr>
        <p:spPr>
          <a:xfrm>
            <a:off x="663961" y="3489620"/>
            <a:ext cx="175142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Položaj: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54A9386D-21B0-8183-19A8-FCA36B934343}"/>
              </a:ext>
            </a:extLst>
          </p:cNvPr>
          <p:cNvSpPr/>
          <p:nvPr/>
        </p:nvSpPr>
        <p:spPr>
          <a:xfrm>
            <a:off x="998220" y="3948363"/>
            <a:ext cx="2763791" cy="1073930"/>
          </a:xfrm>
          <a:custGeom>
            <a:avLst/>
            <a:gdLst/>
            <a:ahLst/>
            <a:cxnLst/>
            <a:rect l="l" t="t" r="r" b="b"/>
            <a:pathLst>
              <a:path w="3909434" h="1519094">
                <a:moveTo>
                  <a:pt x="0" y="0"/>
                </a:moveTo>
                <a:lnTo>
                  <a:pt x="3909434" y="0"/>
                </a:lnTo>
                <a:lnTo>
                  <a:pt x="3909434" y="1519095"/>
                </a:lnTo>
                <a:lnTo>
                  <a:pt x="0" y="15190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1" name="Freeform 16">
            <a:extLst>
              <a:ext uri="{FF2B5EF4-FFF2-40B4-BE49-F238E27FC236}">
                <a16:creationId xmlns:a16="http://schemas.microsoft.com/office/drawing/2014/main" id="{C1C1F441-D35E-B222-9015-E689D0431D93}"/>
              </a:ext>
            </a:extLst>
          </p:cNvPr>
          <p:cNvSpPr/>
          <p:nvPr/>
        </p:nvSpPr>
        <p:spPr>
          <a:xfrm>
            <a:off x="3989196" y="3941368"/>
            <a:ext cx="2022643" cy="1085983"/>
          </a:xfrm>
          <a:custGeom>
            <a:avLst/>
            <a:gdLst/>
            <a:ahLst/>
            <a:cxnLst/>
            <a:rect l="l" t="t" r="r" b="b"/>
            <a:pathLst>
              <a:path w="2829313" h="1519094">
                <a:moveTo>
                  <a:pt x="0" y="0"/>
                </a:moveTo>
                <a:lnTo>
                  <a:pt x="2829313" y="0"/>
                </a:lnTo>
                <a:lnTo>
                  <a:pt x="2829313" y="1519095"/>
                </a:lnTo>
                <a:lnTo>
                  <a:pt x="0" y="15190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sl-SI" dirty="0"/>
          </a:p>
        </p:txBody>
      </p:sp>
      <p:sp>
        <p:nvSpPr>
          <p:cNvPr id="62" name="Freeform 17">
            <a:extLst>
              <a:ext uri="{FF2B5EF4-FFF2-40B4-BE49-F238E27FC236}">
                <a16:creationId xmlns:a16="http://schemas.microsoft.com/office/drawing/2014/main" id="{04DAF98E-E42C-4C4C-52D4-EAB1864BDEED}"/>
              </a:ext>
            </a:extLst>
          </p:cNvPr>
          <p:cNvSpPr/>
          <p:nvPr/>
        </p:nvSpPr>
        <p:spPr>
          <a:xfrm>
            <a:off x="6246383" y="3935583"/>
            <a:ext cx="2119695" cy="1092182"/>
          </a:xfrm>
          <a:custGeom>
            <a:avLst/>
            <a:gdLst/>
            <a:ahLst/>
            <a:cxnLst/>
            <a:rect l="l" t="t" r="r" b="b"/>
            <a:pathLst>
              <a:path w="2809500" h="1447607">
                <a:moveTo>
                  <a:pt x="0" y="0"/>
                </a:moveTo>
                <a:lnTo>
                  <a:pt x="2809499" y="0"/>
                </a:lnTo>
                <a:lnTo>
                  <a:pt x="2809499" y="1447607"/>
                </a:lnTo>
                <a:lnTo>
                  <a:pt x="0" y="14476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3" name="Freeform 18">
            <a:extLst>
              <a:ext uri="{FF2B5EF4-FFF2-40B4-BE49-F238E27FC236}">
                <a16:creationId xmlns:a16="http://schemas.microsoft.com/office/drawing/2014/main" id="{8DE7C928-D006-A1FE-A759-2F5DF85D6FC3}"/>
              </a:ext>
            </a:extLst>
          </p:cNvPr>
          <p:cNvSpPr/>
          <p:nvPr/>
        </p:nvSpPr>
        <p:spPr>
          <a:xfrm>
            <a:off x="8600622" y="3936309"/>
            <a:ext cx="1977634" cy="1085984"/>
          </a:xfrm>
          <a:custGeom>
            <a:avLst/>
            <a:gdLst/>
            <a:ahLst/>
            <a:cxnLst/>
            <a:rect l="l" t="t" r="r" b="b"/>
            <a:pathLst>
              <a:path w="2636168" h="1447607">
                <a:moveTo>
                  <a:pt x="0" y="0"/>
                </a:moveTo>
                <a:lnTo>
                  <a:pt x="2636168" y="0"/>
                </a:lnTo>
                <a:lnTo>
                  <a:pt x="2636168" y="1447607"/>
                </a:lnTo>
                <a:lnTo>
                  <a:pt x="0" y="14476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4" name="TextBox 10">
            <a:extLst>
              <a:ext uri="{FF2B5EF4-FFF2-40B4-BE49-F238E27FC236}">
                <a16:creationId xmlns:a16="http://schemas.microsoft.com/office/drawing/2014/main" id="{C4F29B16-83BA-AF66-601E-937102863875}"/>
              </a:ext>
            </a:extLst>
          </p:cNvPr>
          <p:cNvSpPr txBox="1"/>
          <p:nvPr/>
        </p:nvSpPr>
        <p:spPr>
          <a:xfrm>
            <a:off x="3846909" y="3644444"/>
            <a:ext cx="230721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1 element relativno na stran</a:t>
            </a:r>
            <a:endParaRPr lang="en-US" sz="1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65" name="TextBox 10">
            <a:extLst>
              <a:ext uri="{FF2B5EF4-FFF2-40B4-BE49-F238E27FC236}">
                <a16:creationId xmlns:a16="http://schemas.microsoft.com/office/drawing/2014/main" id="{DEE1C30F-547F-DBA5-6370-55E6C12BD275}"/>
              </a:ext>
            </a:extLst>
          </p:cNvPr>
          <p:cNvSpPr txBox="1"/>
          <p:nvPr/>
        </p:nvSpPr>
        <p:spPr>
          <a:xfrm>
            <a:off x="6293406" y="3666042"/>
            <a:ext cx="230721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Več elementov relativno</a:t>
            </a:r>
            <a:endParaRPr lang="en-US" sz="1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66" name="TextBox 10">
            <a:extLst>
              <a:ext uri="{FF2B5EF4-FFF2-40B4-BE49-F238E27FC236}">
                <a16:creationId xmlns:a16="http://schemas.microsoft.com/office/drawing/2014/main" id="{D52A2C9D-EFB3-26D1-7DFA-3FB08D443BCC}"/>
              </a:ext>
            </a:extLst>
          </p:cNvPr>
          <p:cNvSpPr txBox="1"/>
          <p:nvPr/>
        </p:nvSpPr>
        <p:spPr>
          <a:xfrm>
            <a:off x="8878542" y="3684857"/>
            <a:ext cx="230721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Položaj na strani</a:t>
            </a:r>
            <a:endParaRPr lang="en-US" sz="1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</p:spTree>
    <p:extLst>
      <p:ext uri="{BB962C8B-B14F-4D97-AF65-F5344CB8AC3E}">
        <p14:creationId xmlns:p14="http://schemas.microsoft.com/office/powerpoint/2010/main" val="3486194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AD1D2-182B-9818-70C4-0F97EDC73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195CF5-B2C2-E03A-4C76-02CCE30B8E00}"/>
              </a:ext>
            </a:extLst>
          </p:cNvPr>
          <p:cNvSpPr/>
          <p:nvPr/>
        </p:nvSpPr>
        <p:spPr>
          <a:xfrm>
            <a:off x="528" y="-413951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8D80184A-80C5-B7F4-0EEE-1CEDC5FD3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B5460E-E37B-97D6-4940-1F20E161D779}"/>
              </a:ext>
            </a:extLst>
          </p:cNvPr>
          <p:cNvSpPr txBox="1"/>
          <p:nvPr/>
        </p:nvSpPr>
        <p:spPr>
          <a:xfrm>
            <a:off x="893835" y="516817"/>
            <a:ext cx="84193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Splošne nastavitve elementov (2/2)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BF959D41-62CA-7421-1EBD-9789E0534495}"/>
              </a:ext>
            </a:extLst>
          </p:cNvPr>
          <p:cNvSpPr/>
          <p:nvPr/>
        </p:nvSpPr>
        <p:spPr>
          <a:xfrm>
            <a:off x="236201" y="308641"/>
            <a:ext cx="630874" cy="531341"/>
          </a:xfrm>
          <a:custGeom>
            <a:avLst/>
            <a:gdLst/>
            <a:ahLst/>
            <a:cxnLst/>
            <a:rect l="l" t="t" r="r" b="b"/>
            <a:pathLst>
              <a:path w="1036803" h="873227">
                <a:moveTo>
                  <a:pt x="0" y="0"/>
                </a:moveTo>
                <a:lnTo>
                  <a:pt x="1036802" y="0"/>
                </a:lnTo>
                <a:lnTo>
                  <a:pt x="1036802" y="873227"/>
                </a:lnTo>
                <a:lnTo>
                  <a:pt x="0" y="873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88" t="-137256" r="-7288" b="-778513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C2A0EC22-0CA2-F28A-2B13-9C8DA8502D51}"/>
              </a:ext>
            </a:extLst>
          </p:cNvPr>
          <p:cNvSpPr txBox="1"/>
          <p:nvPr/>
        </p:nvSpPr>
        <p:spPr>
          <a:xfrm>
            <a:off x="663962" y="1273792"/>
            <a:ext cx="319153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Hitro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povečevanje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/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zmanjševanje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D57B9A66-9BC2-BA26-950B-85F3EA63FAB0}"/>
              </a:ext>
            </a:extLst>
          </p:cNvPr>
          <p:cNvSpPr txBox="1"/>
          <p:nvPr/>
        </p:nvSpPr>
        <p:spPr>
          <a:xfrm>
            <a:off x="557523" y="5640500"/>
            <a:ext cx="4171724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Vadnica: </a:t>
            </a:r>
            <a:r>
              <a:rPr lang="en-US" sz="2400" u="sng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  <a:hlinkClick r:id="rId4" tooltip="https://ior.ad/9Q3X"/>
              </a:rPr>
              <a:t>https://ior.ad/9Q3X</a:t>
            </a:r>
            <a:endParaRPr lang="en-US" sz="2400" u="sng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64" name="TextBox 10">
            <a:extLst>
              <a:ext uri="{FF2B5EF4-FFF2-40B4-BE49-F238E27FC236}">
                <a16:creationId xmlns:a16="http://schemas.microsoft.com/office/drawing/2014/main" id="{4727F75A-0DE2-7CDE-EC94-A0D68207AD2D}"/>
              </a:ext>
            </a:extLst>
          </p:cNvPr>
          <p:cNvSpPr txBox="1"/>
          <p:nvPr/>
        </p:nvSpPr>
        <p:spPr>
          <a:xfrm>
            <a:off x="3649016" y="6417551"/>
            <a:ext cx="230721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1 element relativno na stran</a:t>
            </a:r>
            <a:endParaRPr lang="en-US" sz="1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0D41032-5025-8DA2-6CC6-EBCE17E8C6DA}"/>
              </a:ext>
            </a:extLst>
          </p:cNvPr>
          <p:cNvSpPr/>
          <p:nvPr/>
        </p:nvSpPr>
        <p:spPr>
          <a:xfrm>
            <a:off x="1013730" y="2145180"/>
            <a:ext cx="1265412" cy="1306862"/>
          </a:xfrm>
          <a:custGeom>
            <a:avLst/>
            <a:gdLst/>
            <a:ahLst/>
            <a:cxnLst/>
            <a:rect l="l" t="t" r="r" b="b"/>
            <a:pathLst>
              <a:path w="1827999" h="1887877">
                <a:moveTo>
                  <a:pt x="0" y="0"/>
                </a:moveTo>
                <a:lnTo>
                  <a:pt x="1827998" y="0"/>
                </a:lnTo>
                <a:lnTo>
                  <a:pt x="1827998" y="1887877"/>
                </a:lnTo>
                <a:lnTo>
                  <a:pt x="0" y="18878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662" r="-3234" b="-105247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BB771D6B-1BFF-5CA2-FAFB-ED7278455A5E}"/>
              </a:ext>
            </a:extLst>
          </p:cNvPr>
          <p:cNvSpPr txBox="1"/>
          <p:nvPr/>
        </p:nvSpPr>
        <p:spPr>
          <a:xfrm>
            <a:off x="2394779" y="2224579"/>
            <a:ext cx="179512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Povečevanje/zmanjševanje pri čemer ohranimo razmerje stranic. Kliknemo na krog in ga vlečemo.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E967EF7D-E860-A3BF-8554-1DB24AA7AAEB}"/>
              </a:ext>
            </a:extLst>
          </p:cNvPr>
          <p:cNvSpPr txBox="1"/>
          <p:nvPr/>
        </p:nvSpPr>
        <p:spPr>
          <a:xfrm>
            <a:off x="611646" y="3664165"/>
            <a:ext cx="191319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Prosojnost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78A17020-1D15-A0E7-F323-B61AE61D45DF}"/>
              </a:ext>
            </a:extLst>
          </p:cNvPr>
          <p:cNvSpPr/>
          <p:nvPr/>
        </p:nvSpPr>
        <p:spPr>
          <a:xfrm>
            <a:off x="950667" y="4164523"/>
            <a:ext cx="1212503" cy="396822"/>
          </a:xfrm>
          <a:custGeom>
            <a:avLst/>
            <a:gdLst/>
            <a:ahLst/>
            <a:cxnLst/>
            <a:rect l="l" t="t" r="r" b="b"/>
            <a:pathLst>
              <a:path w="1876819" h="614236">
                <a:moveTo>
                  <a:pt x="0" y="0"/>
                </a:moveTo>
                <a:lnTo>
                  <a:pt x="1876819" y="0"/>
                </a:lnTo>
                <a:lnTo>
                  <a:pt x="1876819" y="614236"/>
                </a:lnTo>
                <a:lnTo>
                  <a:pt x="0" y="6142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9937" r="-6576" b="-18074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6" name="Freeform 24">
            <a:extLst>
              <a:ext uri="{FF2B5EF4-FFF2-40B4-BE49-F238E27FC236}">
                <a16:creationId xmlns:a16="http://schemas.microsoft.com/office/drawing/2014/main" id="{11435717-B507-F01F-0903-90061DE552AF}"/>
              </a:ext>
            </a:extLst>
          </p:cNvPr>
          <p:cNvSpPr/>
          <p:nvPr/>
        </p:nvSpPr>
        <p:spPr>
          <a:xfrm>
            <a:off x="1283608" y="4692371"/>
            <a:ext cx="449657" cy="493636"/>
          </a:xfrm>
          <a:custGeom>
            <a:avLst/>
            <a:gdLst/>
            <a:ahLst/>
            <a:cxnLst/>
            <a:rect l="l" t="t" r="r" b="b"/>
            <a:pathLst>
              <a:path w="778840" h="855014">
                <a:moveTo>
                  <a:pt x="0" y="0"/>
                </a:moveTo>
                <a:lnTo>
                  <a:pt x="778840" y="0"/>
                </a:lnTo>
                <a:lnTo>
                  <a:pt x="778840" y="855014"/>
                </a:lnTo>
                <a:lnTo>
                  <a:pt x="0" y="8550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7" name="Freeform 26">
            <a:extLst>
              <a:ext uri="{FF2B5EF4-FFF2-40B4-BE49-F238E27FC236}">
                <a16:creationId xmlns:a16="http://schemas.microsoft.com/office/drawing/2014/main" id="{0EDF7286-4BC2-E24D-DCA7-FCA53700AD5D}"/>
              </a:ext>
            </a:extLst>
          </p:cNvPr>
          <p:cNvSpPr/>
          <p:nvPr/>
        </p:nvSpPr>
        <p:spPr>
          <a:xfrm>
            <a:off x="2394779" y="4158217"/>
            <a:ext cx="1146815" cy="398892"/>
          </a:xfrm>
          <a:custGeom>
            <a:avLst/>
            <a:gdLst/>
            <a:ahLst/>
            <a:cxnLst/>
            <a:rect l="l" t="t" r="r" b="b"/>
            <a:pathLst>
              <a:path w="1725771" h="600268">
                <a:moveTo>
                  <a:pt x="0" y="0"/>
                </a:moveTo>
                <a:lnTo>
                  <a:pt x="1725771" y="0"/>
                </a:lnTo>
                <a:lnTo>
                  <a:pt x="1725771" y="600268"/>
                </a:lnTo>
                <a:lnTo>
                  <a:pt x="0" y="6002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8" name="Freeform 25">
            <a:extLst>
              <a:ext uri="{FF2B5EF4-FFF2-40B4-BE49-F238E27FC236}">
                <a16:creationId xmlns:a16="http://schemas.microsoft.com/office/drawing/2014/main" id="{EC591DD0-EB2B-4D69-6DFE-B5867A877C5B}"/>
              </a:ext>
            </a:extLst>
          </p:cNvPr>
          <p:cNvSpPr/>
          <p:nvPr/>
        </p:nvSpPr>
        <p:spPr>
          <a:xfrm>
            <a:off x="2680867" y="4698706"/>
            <a:ext cx="449658" cy="493636"/>
          </a:xfrm>
          <a:custGeom>
            <a:avLst/>
            <a:gdLst/>
            <a:ahLst/>
            <a:cxnLst/>
            <a:rect l="l" t="t" r="r" b="b"/>
            <a:pathLst>
              <a:path w="778840" h="855014">
                <a:moveTo>
                  <a:pt x="0" y="0"/>
                </a:moveTo>
                <a:lnTo>
                  <a:pt x="778840" y="0"/>
                </a:lnTo>
                <a:lnTo>
                  <a:pt x="778840" y="855014"/>
                </a:lnTo>
                <a:lnTo>
                  <a:pt x="0" y="8550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76EFE95C-CFFE-57E5-C400-90CC1BBB6C58}"/>
              </a:ext>
            </a:extLst>
          </p:cNvPr>
          <p:cNvSpPr/>
          <p:nvPr/>
        </p:nvSpPr>
        <p:spPr>
          <a:xfrm>
            <a:off x="2545636" y="3680844"/>
            <a:ext cx="360060" cy="369332"/>
          </a:xfrm>
          <a:custGeom>
            <a:avLst/>
            <a:gdLst/>
            <a:ahLst/>
            <a:cxnLst/>
            <a:rect l="l" t="t" r="r" b="b"/>
            <a:pathLst>
              <a:path w="493114" h="505813">
                <a:moveTo>
                  <a:pt x="0" y="0"/>
                </a:moveTo>
                <a:lnTo>
                  <a:pt x="493114" y="0"/>
                </a:lnTo>
                <a:lnTo>
                  <a:pt x="493114" y="505813"/>
                </a:lnTo>
                <a:lnTo>
                  <a:pt x="0" y="5058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22010" b="-225070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DEE22886-B786-179B-227D-A620B0B0A1AD}"/>
              </a:ext>
            </a:extLst>
          </p:cNvPr>
          <p:cNvSpPr txBox="1"/>
          <p:nvPr/>
        </p:nvSpPr>
        <p:spPr>
          <a:xfrm>
            <a:off x="4688304" y="1275808"/>
            <a:ext cx="274290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Obrezovanje slik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E5CE51A3-776E-5D86-ADA7-12A4360B4E6A}"/>
              </a:ext>
            </a:extLst>
          </p:cNvPr>
          <p:cNvSpPr/>
          <p:nvPr/>
        </p:nvSpPr>
        <p:spPr>
          <a:xfrm>
            <a:off x="5022719" y="1720685"/>
            <a:ext cx="1436096" cy="1007787"/>
          </a:xfrm>
          <a:custGeom>
            <a:avLst/>
            <a:gdLst/>
            <a:ahLst/>
            <a:cxnLst/>
            <a:rect l="l" t="t" r="r" b="b"/>
            <a:pathLst>
              <a:path w="2287058" h="1604953">
                <a:moveTo>
                  <a:pt x="0" y="0"/>
                </a:moveTo>
                <a:lnTo>
                  <a:pt x="2287058" y="0"/>
                </a:lnTo>
                <a:lnTo>
                  <a:pt x="2287058" y="1604953"/>
                </a:lnTo>
                <a:lnTo>
                  <a:pt x="0" y="1604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id="{6D650C73-94BC-D270-94A1-15B0C274B0CE}"/>
              </a:ext>
            </a:extLst>
          </p:cNvPr>
          <p:cNvSpPr/>
          <p:nvPr/>
        </p:nvSpPr>
        <p:spPr>
          <a:xfrm flipV="1">
            <a:off x="5603306" y="2677945"/>
            <a:ext cx="136274" cy="137562"/>
          </a:xfrm>
          <a:prstGeom prst="line">
            <a:avLst/>
          </a:prstGeom>
          <a:ln w="38100" cap="flat">
            <a:solidFill>
              <a:srgbClr val="DD3D4E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sl-SI"/>
          </a:p>
        </p:txBody>
      </p:sp>
      <p:sp>
        <p:nvSpPr>
          <p:cNvPr id="23" name="AutoShape 19">
            <a:extLst>
              <a:ext uri="{FF2B5EF4-FFF2-40B4-BE49-F238E27FC236}">
                <a16:creationId xmlns:a16="http://schemas.microsoft.com/office/drawing/2014/main" id="{BB8AD76B-121C-D36A-F8AD-7544D7CAB4AA}"/>
              </a:ext>
            </a:extLst>
          </p:cNvPr>
          <p:cNvSpPr/>
          <p:nvPr/>
        </p:nvSpPr>
        <p:spPr>
          <a:xfrm flipV="1">
            <a:off x="6216874" y="2224578"/>
            <a:ext cx="136274" cy="137562"/>
          </a:xfrm>
          <a:prstGeom prst="line">
            <a:avLst/>
          </a:prstGeom>
          <a:ln w="38100" cap="flat">
            <a:solidFill>
              <a:srgbClr val="DD3D4E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sl-SI"/>
          </a:p>
        </p:txBody>
      </p:sp>
      <p:sp>
        <p:nvSpPr>
          <p:cNvPr id="24" name="AutoShape 20">
            <a:extLst>
              <a:ext uri="{FF2B5EF4-FFF2-40B4-BE49-F238E27FC236}">
                <a16:creationId xmlns:a16="http://schemas.microsoft.com/office/drawing/2014/main" id="{0F27F5A5-9351-708E-F165-BCE11007AFC4}"/>
              </a:ext>
            </a:extLst>
          </p:cNvPr>
          <p:cNvSpPr/>
          <p:nvPr/>
        </p:nvSpPr>
        <p:spPr>
          <a:xfrm flipV="1">
            <a:off x="5603306" y="1823217"/>
            <a:ext cx="136274" cy="137562"/>
          </a:xfrm>
          <a:prstGeom prst="line">
            <a:avLst/>
          </a:prstGeom>
          <a:ln w="38100" cap="flat">
            <a:solidFill>
              <a:srgbClr val="DD3D4E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sl-SI"/>
          </a:p>
        </p:txBody>
      </p:sp>
      <p:sp>
        <p:nvSpPr>
          <p:cNvPr id="25" name="AutoShape 21">
            <a:extLst>
              <a:ext uri="{FF2B5EF4-FFF2-40B4-BE49-F238E27FC236}">
                <a16:creationId xmlns:a16="http://schemas.microsoft.com/office/drawing/2014/main" id="{35946075-3A42-821A-9DB7-3EDC0C69E49E}"/>
              </a:ext>
            </a:extLst>
          </p:cNvPr>
          <p:cNvSpPr/>
          <p:nvPr/>
        </p:nvSpPr>
        <p:spPr>
          <a:xfrm flipV="1">
            <a:off x="4946146" y="2244034"/>
            <a:ext cx="136274" cy="137562"/>
          </a:xfrm>
          <a:prstGeom prst="line">
            <a:avLst/>
          </a:prstGeom>
          <a:ln w="38100" cap="flat">
            <a:solidFill>
              <a:srgbClr val="DD3D4E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sl-SI"/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ABED3937-ED6E-6EB5-E64F-78E5F25694C5}"/>
              </a:ext>
            </a:extLst>
          </p:cNvPr>
          <p:cNvSpPr txBox="1"/>
          <p:nvPr/>
        </p:nvSpPr>
        <p:spPr>
          <a:xfrm>
            <a:off x="4688304" y="2847826"/>
            <a:ext cx="143609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Zaklep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EDAEBCE-DC6C-6B74-B33E-0D4FB8E84048}"/>
              </a:ext>
            </a:extLst>
          </p:cNvPr>
          <p:cNvSpPr txBox="1"/>
          <p:nvPr/>
        </p:nvSpPr>
        <p:spPr>
          <a:xfrm>
            <a:off x="5023580" y="3215784"/>
            <a:ext cx="1795129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Zaklep položaja elementa</a:t>
            </a:r>
          </a:p>
        </p:txBody>
      </p:sp>
      <p:sp>
        <p:nvSpPr>
          <p:cNvPr id="28" name="Freeform 29">
            <a:extLst>
              <a:ext uri="{FF2B5EF4-FFF2-40B4-BE49-F238E27FC236}">
                <a16:creationId xmlns:a16="http://schemas.microsoft.com/office/drawing/2014/main" id="{6360695D-1D4A-F824-862D-2D41E2691AB5}"/>
              </a:ext>
            </a:extLst>
          </p:cNvPr>
          <p:cNvSpPr/>
          <p:nvPr/>
        </p:nvSpPr>
        <p:spPr>
          <a:xfrm>
            <a:off x="5278676" y="3679660"/>
            <a:ext cx="946814" cy="502995"/>
          </a:xfrm>
          <a:custGeom>
            <a:avLst/>
            <a:gdLst/>
            <a:ahLst/>
            <a:cxnLst/>
            <a:rect l="l" t="t" r="r" b="b"/>
            <a:pathLst>
              <a:path w="1233575" h="655337">
                <a:moveTo>
                  <a:pt x="0" y="0"/>
                </a:moveTo>
                <a:lnTo>
                  <a:pt x="1233576" y="0"/>
                </a:lnTo>
                <a:lnTo>
                  <a:pt x="1233576" y="655337"/>
                </a:lnTo>
                <a:lnTo>
                  <a:pt x="0" y="655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9" name="Freeform 30">
            <a:extLst>
              <a:ext uri="{FF2B5EF4-FFF2-40B4-BE49-F238E27FC236}">
                <a16:creationId xmlns:a16="http://schemas.microsoft.com/office/drawing/2014/main" id="{6CB6BC03-4918-4BC3-2CE6-5D1F8751847D}"/>
              </a:ext>
            </a:extLst>
          </p:cNvPr>
          <p:cNvSpPr/>
          <p:nvPr/>
        </p:nvSpPr>
        <p:spPr>
          <a:xfrm>
            <a:off x="5604141" y="3429000"/>
            <a:ext cx="295884" cy="295884"/>
          </a:xfrm>
          <a:custGeom>
            <a:avLst/>
            <a:gdLst/>
            <a:ahLst/>
            <a:cxnLst/>
            <a:rect l="l" t="t" r="r" b="b"/>
            <a:pathLst>
              <a:path w="385498" h="385498">
                <a:moveTo>
                  <a:pt x="0" y="0"/>
                </a:moveTo>
                <a:lnTo>
                  <a:pt x="385498" y="0"/>
                </a:lnTo>
                <a:lnTo>
                  <a:pt x="385498" y="385498"/>
                </a:lnTo>
                <a:lnTo>
                  <a:pt x="0" y="3854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C21029DC-FDF1-D842-F49E-D6B658B1C4BF}"/>
              </a:ext>
            </a:extLst>
          </p:cNvPr>
          <p:cNvSpPr txBox="1"/>
          <p:nvPr/>
        </p:nvSpPr>
        <p:spPr>
          <a:xfrm>
            <a:off x="5014283" y="4247799"/>
            <a:ext cx="1795129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Ne premika se več</a:t>
            </a:r>
          </a:p>
        </p:txBody>
      </p:sp>
      <p:grpSp>
        <p:nvGrpSpPr>
          <p:cNvPr id="31" name="Group 50">
            <a:extLst>
              <a:ext uri="{FF2B5EF4-FFF2-40B4-BE49-F238E27FC236}">
                <a16:creationId xmlns:a16="http://schemas.microsoft.com/office/drawing/2014/main" id="{7444D371-8F87-CAC7-4B8B-142E7D458989}"/>
              </a:ext>
            </a:extLst>
          </p:cNvPr>
          <p:cNvGrpSpPr/>
          <p:nvPr/>
        </p:nvGrpSpPr>
        <p:grpSpPr>
          <a:xfrm>
            <a:off x="7142432" y="2115828"/>
            <a:ext cx="1753184" cy="845159"/>
            <a:chOff x="172307" y="128616"/>
            <a:chExt cx="3535882" cy="1704545"/>
          </a:xfrm>
        </p:grpSpPr>
        <p:sp>
          <p:nvSpPr>
            <p:cNvPr id="33" name="Freeform 52">
              <a:extLst>
                <a:ext uri="{FF2B5EF4-FFF2-40B4-BE49-F238E27FC236}">
                  <a16:creationId xmlns:a16="http://schemas.microsoft.com/office/drawing/2014/main" id="{1BA402D6-19CC-C0E3-1518-9017FF00443D}"/>
                </a:ext>
              </a:extLst>
            </p:cNvPr>
            <p:cNvSpPr/>
            <p:nvPr/>
          </p:nvSpPr>
          <p:spPr>
            <a:xfrm>
              <a:off x="3211411" y="128616"/>
              <a:ext cx="496778" cy="481294"/>
            </a:xfrm>
            <a:custGeom>
              <a:avLst/>
              <a:gdLst/>
              <a:ahLst/>
              <a:cxnLst/>
              <a:rect l="l" t="t" r="r" b="b"/>
              <a:pathLst>
                <a:path w="496778" h="481294">
                  <a:moveTo>
                    <a:pt x="0" y="0"/>
                  </a:moveTo>
                  <a:lnTo>
                    <a:pt x="496779" y="0"/>
                  </a:lnTo>
                  <a:lnTo>
                    <a:pt x="496779" y="481293"/>
                  </a:lnTo>
                  <a:lnTo>
                    <a:pt x="0" y="481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40380" t="-25101" r="-310781" b="-236541"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34" name="Freeform 53">
              <a:extLst>
                <a:ext uri="{FF2B5EF4-FFF2-40B4-BE49-F238E27FC236}">
                  <a16:creationId xmlns:a16="http://schemas.microsoft.com/office/drawing/2014/main" id="{DC0DEF7C-9D86-DF3F-CB09-1241429A905E}"/>
                </a:ext>
              </a:extLst>
            </p:cNvPr>
            <p:cNvSpPr/>
            <p:nvPr/>
          </p:nvSpPr>
          <p:spPr>
            <a:xfrm>
              <a:off x="172307" y="1238414"/>
              <a:ext cx="821250" cy="380455"/>
            </a:xfrm>
            <a:custGeom>
              <a:avLst/>
              <a:gdLst/>
              <a:ahLst/>
              <a:cxnLst/>
              <a:rect l="l" t="t" r="r" b="b"/>
              <a:pathLst>
                <a:path w="821250" h="380455">
                  <a:moveTo>
                    <a:pt x="0" y="0"/>
                  </a:moveTo>
                  <a:lnTo>
                    <a:pt x="821250" y="0"/>
                  </a:lnTo>
                  <a:lnTo>
                    <a:pt x="821250" y="380456"/>
                  </a:lnTo>
                  <a:lnTo>
                    <a:pt x="0" y="380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35" name="Freeform 54">
              <a:extLst>
                <a:ext uri="{FF2B5EF4-FFF2-40B4-BE49-F238E27FC236}">
                  <a16:creationId xmlns:a16="http://schemas.microsoft.com/office/drawing/2014/main" id="{0F5BD472-D82C-111C-B9EA-29D60506668E}"/>
                </a:ext>
              </a:extLst>
            </p:cNvPr>
            <p:cNvSpPr/>
            <p:nvPr/>
          </p:nvSpPr>
          <p:spPr>
            <a:xfrm>
              <a:off x="1123249" y="1304551"/>
              <a:ext cx="248182" cy="248182"/>
            </a:xfrm>
            <a:custGeom>
              <a:avLst/>
              <a:gdLst/>
              <a:ahLst/>
              <a:cxnLst/>
              <a:rect l="l" t="t" r="r" b="b"/>
              <a:pathLst>
                <a:path w="248182" h="248182">
                  <a:moveTo>
                    <a:pt x="0" y="0"/>
                  </a:moveTo>
                  <a:lnTo>
                    <a:pt x="248182" y="0"/>
                  </a:lnTo>
                  <a:lnTo>
                    <a:pt x="248182" y="248182"/>
                  </a:lnTo>
                  <a:lnTo>
                    <a:pt x="0" y="248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36" name="Freeform 55">
              <a:extLst>
                <a:ext uri="{FF2B5EF4-FFF2-40B4-BE49-F238E27FC236}">
                  <a16:creationId xmlns:a16="http://schemas.microsoft.com/office/drawing/2014/main" id="{9809A308-2ED7-5ED2-56B9-AF4178118AE0}"/>
                </a:ext>
              </a:extLst>
            </p:cNvPr>
            <p:cNvSpPr/>
            <p:nvPr/>
          </p:nvSpPr>
          <p:spPr>
            <a:xfrm>
              <a:off x="1521754" y="1225714"/>
              <a:ext cx="496778" cy="481294"/>
            </a:xfrm>
            <a:custGeom>
              <a:avLst/>
              <a:gdLst/>
              <a:ahLst/>
              <a:cxnLst/>
              <a:rect l="l" t="t" r="r" b="b"/>
              <a:pathLst>
                <a:path w="496778" h="481294">
                  <a:moveTo>
                    <a:pt x="0" y="0"/>
                  </a:moveTo>
                  <a:lnTo>
                    <a:pt x="496778" y="0"/>
                  </a:lnTo>
                  <a:lnTo>
                    <a:pt x="496778" y="481294"/>
                  </a:lnTo>
                  <a:lnTo>
                    <a:pt x="0" y="481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40380" t="-25101" r="-310781" b="-236541"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38" name="Freeform 56">
              <a:extLst>
                <a:ext uri="{FF2B5EF4-FFF2-40B4-BE49-F238E27FC236}">
                  <a16:creationId xmlns:a16="http://schemas.microsoft.com/office/drawing/2014/main" id="{A88B4583-D5CC-EFED-6E74-E4FABB5E1CC3}"/>
                </a:ext>
              </a:extLst>
            </p:cNvPr>
            <p:cNvSpPr/>
            <p:nvPr/>
          </p:nvSpPr>
          <p:spPr>
            <a:xfrm>
              <a:off x="2170932" y="1326861"/>
              <a:ext cx="349463" cy="203562"/>
            </a:xfrm>
            <a:custGeom>
              <a:avLst/>
              <a:gdLst/>
              <a:ahLst/>
              <a:cxnLst/>
              <a:rect l="l" t="t" r="r" b="b"/>
              <a:pathLst>
                <a:path w="349463" h="203562">
                  <a:moveTo>
                    <a:pt x="0" y="0"/>
                  </a:moveTo>
                  <a:lnTo>
                    <a:pt x="349463" y="0"/>
                  </a:lnTo>
                  <a:lnTo>
                    <a:pt x="349463" y="203562"/>
                  </a:lnTo>
                  <a:lnTo>
                    <a:pt x="0" y="203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39" name="Freeform 57">
              <a:extLst>
                <a:ext uri="{FF2B5EF4-FFF2-40B4-BE49-F238E27FC236}">
                  <a16:creationId xmlns:a16="http://schemas.microsoft.com/office/drawing/2014/main" id="{EB3FA86A-9829-BAAE-D5C2-F24D5C6E051F}"/>
                </a:ext>
              </a:extLst>
            </p:cNvPr>
            <p:cNvSpPr/>
            <p:nvPr/>
          </p:nvSpPr>
          <p:spPr>
            <a:xfrm>
              <a:off x="2672795" y="1452706"/>
              <a:ext cx="821250" cy="380455"/>
            </a:xfrm>
            <a:custGeom>
              <a:avLst/>
              <a:gdLst/>
              <a:ahLst/>
              <a:cxnLst/>
              <a:rect l="l" t="t" r="r" b="b"/>
              <a:pathLst>
                <a:path w="821250" h="380455">
                  <a:moveTo>
                    <a:pt x="0" y="0"/>
                  </a:moveTo>
                  <a:lnTo>
                    <a:pt x="821250" y="0"/>
                  </a:lnTo>
                  <a:lnTo>
                    <a:pt x="821250" y="380455"/>
                  </a:lnTo>
                  <a:lnTo>
                    <a:pt x="0" y="380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41" name="Freeform 58">
              <a:extLst>
                <a:ext uri="{FF2B5EF4-FFF2-40B4-BE49-F238E27FC236}">
                  <a16:creationId xmlns:a16="http://schemas.microsoft.com/office/drawing/2014/main" id="{957E8ED4-4A1D-1070-4A07-D07EE7BD7EB6}"/>
                </a:ext>
              </a:extLst>
            </p:cNvPr>
            <p:cNvSpPr/>
            <p:nvPr/>
          </p:nvSpPr>
          <p:spPr>
            <a:xfrm>
              <a:off x="2661086" y="924096"/>
              <a:ext cx="821250" cy="380455"/>
            </a:xfrm>
            <a:custGeom>
              <a:avLst/>
              <a:gdLst/>
              <a:ahLst/>
              <a:cxnLst/>
              <a:rect l="l" t="t" r="r" b="b"/>
              <a:pathLst>
                <a:path w="821250" h="380455">
                  <a:moveTo>
                    <a:pt x="0" y="0"/>
                  </a:moveTo>
                  <a:lnTo>
                    <a:pt x="821250" y="0"/>
                  </a:lnTo>
                  <a:lnTo>
                    <a:pt x="821250" y="380455"/>
                  </a:lnTo>
                  <a:lnTo>
                    <a:pt x="0" y="380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43" name="TextBox 10">
            <a:extLst>
              <a:ext uri="{FF2B5EF4-FFF2-40B4-BE49-F238E27FC236}">
                <a16:creationId xmlns:a16="http://schemas.microsoft.com/office/drawing/2014/main" id="{0378AB12-BA6C-9174-8AC1-C671DE48D558}"/>
              </a:ext>
            </a:extLst>
          </p:cNvPr>
          <p:cNvSpPr txBox="1"/>
          <p:nvPr/>
        </p:nvSpPr>
        <p:spPr>
          <a:xfrm>
            <a:off x="7041447" y="2032598"/>
            <a:ext cx="143609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Podvoji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53" name="TextBox 10">
            <a:extLst>
              <a:ext uri="{FF2B5EF4-FFF2-40B4-BE49-F238E27FC236}">
                <a16:creationId xmlns:a16="http://schemas.microsoft.com/office/drawing/2014/main" id="{C76549BA-59C1-6ACE-EFCC-EBEA34A53C92}"/>
              </a:ext>
            </a:extLst>
          </p:cNvPr>
          <p:cNvSpPr txBox="1"/>
          <p:nvPr/>
        </p:nvSpPr>
        <p:spPr>
          <a:xfrm>
            <a:off x="7069434" y="3186480"/>
            <a:ext cx="143609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Izbriši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grpSp>
        <p:nvGrpSpPr>
          <p:cNvPr id="54" name="Group 60">
            <a:extLst>
              <a:ext uri="{FF2B5EF4-FFF2-40B4-BE49-F238E27FC236}">
                <a16:creationId xmlns:a16="http://schemas.microsoft.com/office/drawing/2014/main" id="{83201A13-A555-38CD-1A9A-5DBD938CBBC7}"/>
              </a:ext>
            </a:extLst>
          </p:cNvPr>
          <p:cNvGrpSpPr/>
          <p:nvPr/>
        </p:nvGrpSpPr>
        <p:grpSpPr>
          <a:xfrm>
            <a:off x="7368447" y="3175056"/>
            <a:ext cx="1497142" cy="800948"/>
            <a:chOff x="134669" y="33491"/>
            <a:chExt cx="3144185" cy="1682091"/>
          </a:xfrm>
        </p:grpSpPr>
        <p:sp>
          <p:nvSpPr>
            <p:cNvPr id="56" name="Freeform 62">
              <a:extLst>
                <a:ext uri="{FF2B5EF4-FFF2-40B4-BE49-F238E27FC236}">
                  <a16:creationId xmlns:a16="http://schemas.microsoft.com/office/drawing/2014/main" id="{71A70F42-D624-80FF-8A43-1ADA05B55F97}"/>
                </a:ext>
              </a:extLst>
            </p:cNvPr>
            <p:cNvSpPr/>
            <p:nvPr/>
          </p:nvSpPr>
          <p:spPr>
            <a:xfrm>
              <a:off x="2817711" y="33491"/>
              <a:ext cx="461143" cy="601259"/>
            </a:xfrm>
            <a:custGeom>
              <a:avLst/>
              <a:gdLst/>
              <a:ahLst/>
              <a:cxnLst/>
              <a:rect l="l" t="t" r="r" b="b"/>
              <a:pathLst>
                <a:path w="461143" h="601259">
                  <a:moveTo>
                    <a:pt x="0" y="0"/>
                  </a:moveTo>
                  <a:lnTo>
                    <a:pt x="461143" y="0"/>
                  </a:lnTo>
                  <a:lnTo>
                    <a:pt x="461143" y="601260"/>
                  </a:lnTo>
                  <a:lnTo>
                    <a:pt x="0" y="60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30507" t="-139362" r="-295382" b="-14305"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57" name="Freeform 63">
              <a:extLst>
                <a:ext uri="{FF2B5EF4-FFF2-40B4-BE49-F238E27FC236}">
                  <a16:creationId xmlns:a16="http://schemas.microsoft.com/office/drawing/2014/main" id="{5939E16F-1C68-589C-CD31-722E27427244}"/>
                </a:ext>
              </a:extLst>
            </p:cNvPr>
            <p:cNvSpPr/>
            <p:nvPr/>
          </p:nvSpPr>
          <p:spPr>
            <a:xfrm>
              <a:off x="134669" y="1199645"/>
              <a:ext cx="821250" cy="380455"/>
            </a:xfrm>
            <a:custGeom>
              <a:avLst/>
              <a:gdLst/>
              <a:ahLst/>
              <a:cxnLst/>
              <a:rect l="l" t="t" r="r" b="b"/>
              <a:pathLst>
                <a:path w="821250" h="380455">
                  <a:moveTo>
                    <a:pt x="0" y="0"/>
                  </a:moveTo>
                  <a:lnTo>
                    <a:pt x="821249" y="0"/>
                  </a:lnTo>
                  <a:lnTo>
                    <a:pt x="821249" y="380455"/>
                  </a:lnTo>
                  <a:lnTo>
                    <a:pt x="0" y="380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58" name="Freeform 64">
              <a:extLst>
                <a:ext uri="{FF2B5EF4-FFF2-40B4-BE49-F238E27FC236}">
                  <a16:creationId xmlns:a16="http://schemas.microsoft.com/office/drawing/2014/main" id="{DBB0160D-044E-DB47-D23C-4EFE9280E2D0}"/>
                </a:ext>
              </a:extLst>
            </p:cNvPr>
            <p:cNvSpPr/>
            <p:nvPr/>
          </p:nvSpPr>
          <p:spPr>
            <a:xfrm>
              <a:off x="1085610" y="1265781"/>
              <a:ext cx="248182" cy="248182"/>
            </a:xfrm>
            <a:custGeom>
              <a:avLst/>
              <a:gdLst/>
              <a:ahLst/>
              <a:cxnLst/>
              <a:rect l="l" t="t" r="r" b="b"/>
              <a:pathLst>
                <a:path w="248182" h="248182">
                  <a:moveTo>
                    <a:pt x="0" y="0"/>
                  </a:moveTo>
                  <a:lnTo>
                    <a:pt x="248182" y="0"/>
                  </a:lnTo>
                  <a:lnTo>
                    <a:pt x="248182" y="248182"/>
                  </a:lnTo>
                  <a:lnTo>
                    <a:pt x="0" y="248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59" name="Freeform 65">
              <a:extLst>
                <a:ext uri="{FF2B5EF4-FFF2-40B4-BE49-F238E27FC236}">
                  <a16:creationId xmlns:a16="http://schemas.microsoft.com/office/drawing/2014/main" id="{3A14391F-0AB5-E200-CCA5-B41124351B5C}"/>
                </a:ext>
              </a:extLst>
            </p:cNvPr>
            <p:cNvSpPr/>
            <p:nvPr/>
          </p:nvSpPr>
          <p:spPr>
            <a:xfrm>
              <a:off x="2133294" y="1288091"/>
              <a:ext cx="349463" cy="203562"/>
            </a:xfrm>
            <a:custGeom>
              <a:avLst/>
              <a:gdLst/>
              <a:ahLst/>
              <a:cxnLst/>
              <a:rect l="l" t="t" r="r" b="b"/>
              <a:pathLst>
                <a:path w="349463" h="203562">
                  <a:moveTo>
                    <a:pt x="0" y="0"/>
                  </a:moveTo>
                  <a:lnTo>
                    <a:pt x="349462" y="0"/>
                  </a:lnTo>
                  <a:lnTo>
                    <a:pt x="349462" y="203562"/>
                  </a:lnTo>
                  <a:lnTo>
                    <a:pt x="0" y="203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60" name="Freeform 66">
              <a:extLst>
                <a:ext uri="{FF2B5EF4-FFF2-40B4-BE49-F238E27FC236}">
                  <a16:creationId xmlns:a16="http://schemas.microsoft.com/office/drawing/2014/main" id="{1E2011A0-B242-FE9C-A080-C7004392F0D0}"/>
                </a:ext>
              </a:extLst>
            </p:cNvPr>
            <p:cNvSpPr/>
            <p:nvPr/>
          </p:nvSpPr>
          <p:spPr>
            <a:xfrm>
              <a:off x="1460792" y="1114323"/>
              <a:ext cx="461143" cy="601259"/>
            </a:xfrm>
            <a:custGeom>
              <a:avLst/>
              <a:gdLst/>
              <a:ahLst/>
              <a:cxnLst/>
              <a:rect l="l" t="t" r="r" b="b"/>
              <a:pathLst>
                <a:path w="461143" h="601259">
                  <a:moveTo>
                    <a:pt x="0" y="0"/>
                  </a:moveTo>
                  <a:lnTo>
                    <a:pt x="461143" y="0"/>
                  </a:lnTo>
                  <a:lnTo>
                    <a:pt x="461143" y="601260"/>
                  </a:lnTo>
                  <a:lnTo>
                    <a:pt x="0" y="60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30507" t="-139362" r="-295382" b="-14305"/>
              </a:stretch>
            </a:blipFill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68" name="TextBox 10">
            <a:extLst>
              <a:ext uri="{FF2B5EF4-FFF2-40B4-BE49-F238E27FC236}">
                <a16:creationId xmlns:a16="http://schemas.microsoft.com/office/drawing/2014/main" id="{D88D9E69-DCBD-5D3C-02B5-76C3CE1CB18D}"/>
              </a:ext>
            </a:extLst>
          </p:cNvPr>
          <p:cNvSpPr txBox="1"/>
          <p:nvPr/>
        </p:nvSpPr>
        <p:spPr>
          <a:xfrm>
            <a:off x="5739580" y="4641106"/>
            <a:ext cx="274290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Združi/razdruži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69" name="Freeform 38">
            <a:extLst>
              <a:ext uri="{FF2B5EF4-FFF2-40B4-BE49-F238E27FC236}">
                <a16:creationId xmlns:a16="http://schemas.microsoft.com/office/drawing/2014/main" id="{5D3937BD-DFF9-E72E-B292-50344236031A}"/>
              </a:ext>
            </a:extLst>
          </p:cNvPr>
          <p:cNvSpPr/>
          <p:nvPr/>
        </p:nvSpPr>
        <p:spPr>
          <a:xfrm>
            <a:off x="6873937" y="5247627"/>
            <a:ext cx="603478" cy="224550"/>
          </a:xfrm>
          <a:custGeom>
            <a:avLst/>
            <a:gdLst/>
            <a:ahLst/>
            <a:cxnLst/>
            <a:rect l="l" t="t" r="r" b="b"/>
            <a:pathLst>
              <a:path w="1053948" h="392167">
                <a:moveTo>
                  <a:pt x="0" y="0"/>
                </a:moveTo>
                <a:lnTo>
                  <a:pt x="1053948" y="0"/>
                </a:lnTo>
                <a:lnTo>
                  <a:pt x="1053948" y="392167"/>
                </a:lnTo>
                <a:lnTo>
                  <a:pt x="0" y="39216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0" name="Freeform 39">
            <a:extLst>
              <a:ext uri="{FF2B5EF4-FFF2-40B4-BE49-F238E27FC236}">
                <a16:creationId xmlns:a16="http://schemas.microsoft.com/office/drawing/2014/main" id="{A49D627F-881A-3CCB-FCE9-262501FF9765}"/>
              </a:ext>
            </a:extLst>
          </p:cNvPr>
          <p:cNvSpPr/>
          <p:nvPr/>
        </p:nvSpPr>
        <p:spPr>
          <a:xfrm>
            <a:off x="5785731" y="5215231"/>
            <a:ext cx="783838" cy="689777"/>
          </a:xfrm>
          <a:custGeom>
            <a:avLst/>
            <a:gdLst/>
            <a:ahLst/>
            <a:cxnLst/>
            <a:rect l="l" t="t" r="r" b="b"/>
            <a:pathLst>
              <a:path w="1138436" h="1001823">
                <a:moveTo>
                  <a:pt x="0" y="0"/>
                </a:moveTo>
                <a:lnTo>
                  <a:pt x="1138436" y="0"/>
                </a:lnTo>
                <a:lnTo>
                  <a:pt x="1138436" y="1001824"/>
                </a:lnTo>
                <a:lnTo>
                  <a:pt x="0" y="100182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1" name="AutoShape 40">
            <a:extLst>
              <a:ext uri="{FF2B5EF4-FFF2-40B4-BE49-F238E27FC236}">
                <a16:creationId xmlns:a16="http://schemas.microsoft.com/office/drawing/2014/main" id="{26491565-D8A7-D619-D1BD-24320B5CADB1}"/>
              </a:ext>
            </a:extLst>
          </p:cNvPr>
          <p:cNvSpPr/>
          <p:nvPr/>
        </p:nvSpPr>
        <p:spPr>
          <a:xfrm>
            <a:off x="6652454" y="5560119"/>
            <a:ext cx="1195451" cy="0"/>
          </a:xfrm>
          <a:prstGeom prst="line">
            <a:avLst/>
          </a:prstGeom>
          <a:ln w="38100" cap="flat">
            <a:solidFill>
              <a:srgbClr val="040404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sl-SI"/>
          </a:p>
        </p:txBody>
      </p:sp>
      <p:sp>
        <p:nvSpPr>
          <p:cNvPr id="72" name="Freeform 41">
            <a:extLst>
              <a:ext uri="{FF2B5EF4-FFF2-40B4-BE49-F238E27FC236}">
                <a16:creationId xmlns:a16="http://schemas.microsoft.com/office/drawing/2014/main" id="{6023C6D3-92BE-52CC-9FDB-2CDCF10AFE26}"/>
              </a:ext>
            </a:extLst>
          </p:cNvPr>
          <p:cNvSpPr/>
          <p:nvPr/>
        </p:nvSpPr>
        <p:spPr>
          <a:xfrm>
            <a:off x="7886756" y="5235581"/>
            <a:ext cx="782158" cy="689777"/>
          </a:xfrm>
          <a:custGeom>
            <a:avLst/>
            <a:gdLst/>
            <a:ahLst/>
            <a:cxnLst/>
            <a:rect l="l" t="t" r="r" b="b"/>
            <a:pathLst>
              <a:path w="1079608" h="952095">
                <a:moveTo>
                  <a:pt x="0" y="0"/>
                </a:moveTo>
                <a:lnTo>
                  <a:pt x="1079608" y="0"/>
                </a:lnTo>
                <a:lnTo>
                  <a:pt x="1079608" y="952096"/>
                </a:lnTo>
                <a:lnTo>
                  <a:pt x="0" y="95209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3" name="Freeform 5">
            <a:extLst>
              <a:ext uri="{FF2B5EF4-FFF2-40B4-BE49-F238E27FC236}">
                <a16:creationId xmlns:a16="http://schemas.microsoft.com/office/drawing/2014/main" id="{F0508DB5-9405-29DF-75E2-86A0882B0FCA}"/>
              </a:ext>
            </a:extLst>
          </p:cNvPr>
          <p:cNvSpPr/>
          <p:nvPr/>
        </p:nvSpPr>
        <p:spPr>
          <a:xfrm>
            <a:off x="9496579" y="413158"/>
            <a:ext cx="2076722" cy="798310"/>
          </a:xfrm>
          <a:custGeom>
            <a:avLst/>
            <a:gdLst/>
            <a:ahLst/>
            <a:cxnLst/>
            <a:rect l="l" t="t" r="r" b="b"/>
            <a:pathLst>
              <a:path w="3643412" h="1400559">
                <a:moveTo>
                  <a:pt x="0" y="0"/>
                </a:moveTo>
                <a:lnTo>
                  <a:pt x="3643412" y="0"/>
                </a:lnTo>
                <a:lnTo>
                  <a:pt x="3643412" y="1400559"/>
                </a:lnTo>
                <a:lnTo>
                  <a:pt x="0" y="140055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4" name="AutoShape 15">
            <a:extLst>
              <a:ext uri="{FF2B5EF4-FFF2-40B4-BE49-F238E27FC236}">
                <a16:creationId xmlns:a16="http://schemas.microsoft.com/office/drawing/2014/main" id="{5EB02A80-D207-208D-DA6A-B903A0E31EAB}"/>
              </a:ext>
            </a:extLst>
          </p:cNvPr>
          <p:cNvSpPr/>
          <p:nvPr/>
        </p:nvSpPr>
        <p:spPr>
          <a:xfrm flipV="1">
            <a:off x="9307863" y="839982"/>
            <a:ext cx="217024" cy="219075"/>
          </a:xfrm>
          <a:prstGeom prst="line">
            <a:avLst/>
          </a:prstGeom>
          <a:ln w="38100" cap="flat">
            <a:solidFill>
              <a:srgbClr val="DD3D4E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sl-SI"/>
          </a:p>
        </p:txBody>
      </p:sp>
      <p:sp>
        <p:nvSpPr>
          <p:cNvPr id="75" name="AutoShape 15">
            <a:extLst>
              <a:ext uri="{FF2B5EF4-FFF2-40B4-BE49-F238E27FC236}">
                <a16:creationId xmlns:a16="http://schemas.microsoft.com/office/drawing/2014/main" id="{DBB9AB53-BCCC-D050-991C-BE3B011598DC}"/>
              </a:ext>
            </a:extLst>
          </p:cNvPr>
          <p:cNvSpPr/>
          <p:nvPr/>
        </p:nvSpPr>
        <p:spPr>
          <a:xfrm flipV="1">
            <a:off x="11189653" y="840254"/>
            <a:ext cx="217024" cy="219075"/>
          </a:xfrm>
          <a:prstGeom prst="line">
            <a:avLst/>
          </a:prstGeom>
          <a:ln w="38100" cap="flat">
            <a:solidFill>
              <a:srgbClr val="DD3D4E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sl-SI"/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FFF387BE-031A-58D3-D98F-E7974E3D430F}"/>
              </a:ext>
            </a:extLst>
          </p:cNvPr>
          <p:cNvSpPr txBox="1"/>
          <p:nvPr/>
        </p:nvSpPr>
        <p:spPr>
          <a:xfrm>
            <a:off x="9332483" y="1760628"/>
            <a:ext cx="143609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Plasti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77" name="TextBox 10">
            <a:extLst>
              <a:ext uri="{FF2B5EF4-FFF2-40B4-BE49-F238E27FC236}">
                <a16:creationId xmlns:a16="http://schemas.microsoft.com/office/drawing/2014/main" id="{72F90BD8-2922-0060-AA3B-9E28E0D4CB47}"/>
              </a:ext>
            </a:extLst>
          </p:cNvPr>
          <p:cNvSpPr txBox="1"/>
          <p:nvPr/>
        </p:nvSpPr>
        <p:spPr>
          <a:xfrm>
            <a:off x="9459895" y="2159179"/>
            <a:ext cx="222332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Pri prekrivanju elementov lahko določimo vrstni red prikazovanja.</a:t>
            </a:r>
            <a:br>
              <a:rPr lang="sl-SI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</a:br>
            <a:r>
              <a:rPr lang="sl-SI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Do nastavitev pridemo s klikom na...</a:t>
            </a:r>
          </a:p>
        </p:txBody>
      </p:sp>
      <p:grpSp>
        <p:nvGrpSpPr>
          <p:cNvPr id="79" name="Group 32">
            <a:extLst>
              <a:ext uri="{FF2B5EF4-FFF2-40B4-BE49-F238E27FC236}">
                <a16:creationId xmlns:a16="http://schemas.microsoft.com/office/drawing/2014/main" id="{A9211792-649A-5A52-0019-0156F9826E8E}"/>
              </a:ext>
            </a:extLst>
          </p:cNvPr>
          <p:cNvGrpSpPr/>
          <p:nvPr/>
        </p:nvGrpSpPr>
        <p:grpSpPr>
          <a:xfrm>
            <a:off x="9936852" y="2684483"/>
            <a:ext cx="407199" cy="266557"/>
            <a:chOff x="1526263" y="388620"/>
            <a:chExt cx="884094" cy="578737"/>
          </a:xfrm>
        </p:grpSpPr>
        <p:sp>
          <p:nvSpPr>
            <p:cNvPr id="80" name="Freeform 33">
              <a:extLst>
                <a:ext uri="{FF2B5EF4-FFF2-40B4-BE49-F238E27FC236}">
                  <a16:creationId xmlns:a16="http://schemas.microsoft.com/office/drawing/2014/main" id="{B2D270C5-EFC8-EF2F-461F-AC0CCF29EC18}"/>
                </a:ext>
              </a:extLst>
            </p:cNvPr>
            <p:cNvSpPr/>
            <p:nvPr/>
          </p:nvSpPr>
          <p:spPr>
            <a:xfrm>
              <a:off x="1526263" y="388620"/>
              <a:ext cx="884094" cy="483305"/>
            </a:xfrm>
            <a:custGeom>
              <a:avLst/>
              <a:gdLst/>
              <a:ahLst/>
              <a:cxnLst/>
              <a:rect l="l" t="t" r="r" b="b"/>
              <a:pathLst>
                <a:path w="884094" h="483305">
                  <a:moveTo>
                    <a:pt x="0" y="0"/>
                  </a:moveTo>
                  <a:lnTo>
                    <a:pt x="884094" y="0"/>
                  </a:lnTo>
                  <a:lnTo>
                    <a:pt x="884094" y="483305"/>
                  </a:lnTo>
                  <a:lnTo>
                    <a:pt x="0" y="483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81" name="AutoShape 34">
              <a:extLst>
                <a:ext uri="{FF2B5EF4-FFF2-40B4-BE49-F238E27FC236}">
                  <a16:creationId xmlns:a16="http://schemas.microsoft.com/office/drawing/2014/main" id="{B873DDD6-59DA-CE3C-3628-BDE04A5DA92E}"/>
                </a:ext>
              </a:extLst>
            </p:cNvPr>
            <p:cNvSpPr/>
            <p:nvPr/>
          </p:nvSpPr>
          <p:spPr>
            <a:xfrm flipV="1">
              <a:off x="1771309" y="733707"/>
              <a:ext cx="231463" cy="233650"/>
            </a:xfrm>
            <a:prstGeom prst="line">
              <a:avLst/>
            </a:prstGeom>
            <a:ln w="40635" cap="flat">
              <a:solidFill>
                <a:srgbClr val="DD3D4E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82" name="Freeform 36">
            <a:extLst>
              <a:ext uri="{FF2B5EF4-FFF2-40B4-BE49-F238E27FC236}">
                <a16:creationId xmlns:a16="http://schemas.microsoft.com/office/drawing/2014/main" id="{AFEAD7D1-51F1-C742-1D85-8D5BDD2D677D}"/>
              </a:ext>
            </a:extLst>
          </p:cNvPr>
          <p:cNvSpPr/>
          <p:nvPr/>
        </p:nvSpPr>
        <p:spPr>
          <a:xfrm>
            <a:off x="9514417" y="3089811"/>
            <a:ext cx="1483349" cy="1845562"/>
          </a:xfrm>
          <a:custGeom>
            <a:avLst/>
            <a:gdLst/>
            <a:ahLst/>
            <a:cxnLst/>
            <a:rect l="l" t="t" r="r" b="b"/>
            <a:pathLst>
              <a:path w="2252716" h="2802798">
                <a:moveTo>
                  <a:pt x="0" y="0"/>
                </a:moveTo>
                <a:lnTo>
                  <a:pt x="2252715" y="0"/>
                </a:lnTo>
                <a:lnTo>
                  <a:pt x="2252715" y="2802798"/>
                </a:lnTo>
                <a:lnTo>
                  <a:pt x="0" y="280279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3" name="TextBox 10">
            <a:extLst>
              <a:ext uri="{FF2B5EF4-FFF2-40B4-BE49-F238E27FC236}">
                <a16:creationId xmlns:a16="http://schemas.microsoft.com/office/drawing/2014/main" id="{DC48867F-247E-0E2F-E473-0BD0DBE0FB05}"/>
              </a:ext>
            </a:extLst>
          </p:cNvPr>
          <p:cNvSpPr txBox="1"/>
          <p:nvPr/>
        </p:nvSpPr>
        <p:spPr>
          <a:xfrm>
            <a:off x="9504858" y="5083495"/>
            <a:ext cx="2223323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l-PL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Bolj kot je zgoraj v seznamu, bolj je spredaj oz. prej je prikazan.</a:t>
            </a:r>
          </a:p>
        </p:txBody>
      </p:sp>
    </p:spTree>
    <p:extLst>
      <p:ext uri="{BB962C8B-B14F-4D97-AF65-F5344CB8AC3E}">
        <p14:creationId xmlns:p14="http://schemas.microsoft.com/office/powerpoint/2010/main" val="605463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8E68E-9A28-5F66-9B47-2E319B334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1BD2DF-2446-041C-2930-FB422FB2C5D1}"/>
              </a:ext>
            </a:extLst>
          </p:cNvPr>
          <p:cNvSpPr/>
          <p:nvPr/>
        </p:nvSpPr>
        <p:spPr>
          <a:xfrm>
            <a:off x="-793" y="0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CD89C2EE-2AA8-4F99-52EC-CF7B8DCD7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9E5678-B0A1-31EB-25E6-1F8D717A76B9}"/>
              </a:ext>
            </a:extLst>
          </p:cNvPr>
          <p:cNvSpPr txBox="1"/>
          <p:nvPr/>
        </p:nvSpPr>
        <p:spPr>
          <a:xfrm>
            <a:off x="893835" y="516817"/>
            <a:ext cx="72443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Nalaganje datotek iz računalnika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DADCD2-1412-E6BB-E91E-035D8BE2A1E9}"/>
              </a:ext>
            </a:extLst>
          </p:cNvPr>
          <p:cNvSpPr txBox="1"/>
          <p:nvPr/>
        </p:nvSpPr>
        <p:spPr>
          <a:xfrm>
            <a:off x="820200" y="1319320"/>
            <a:ext cx="10016675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Canvo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lahko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naložimo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svoje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datoteke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To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lahko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naredimo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direktno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iz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računalnika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Ali katere od drugih platform/storitev za hranjenje podatkov.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Naložene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datoteke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so glede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tip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razvrščene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po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zavihkih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:</a:t>
            </a:r>
            <a:endParaRPr lang="sl-SI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Slike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Videoposnetke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Zvoke</a:t>
            </a:r>
            <a:endParaRPr lang="en-US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Vadnica: </a:t>
            </a:r>
            <a:r>
              <a:rPr lang="en-US" sz="2400" u="sng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  <a:hlinkClick r:id="rId3" tooltip="https://ior.ad/9Q4a"/>
              </a:rPr>
              <a:t>https://ior.ad/9Q4a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7CAB1947-FB60-D524-A290-1D3F189D4890}"/>
              </a:ext>
            </a:extLst>
          </p:cNvPr>
          <p:cNvSpPr/>
          <p:nvPr/>
        </p:nvSpPr>
        <p:spPr>
          <a:xfrm>
            <a:off x="7452920" y="2109964"/>
            <a:ext cx="2317091" cy="317720"/>
          </a:xfrm>
          <a:custGeom>
            <a:avLst/>
            <a:gdLst/>
            <a:ahLst/>
            <a:cxnLst/>
            <a:rect l="l" t="t" r="r" b="b"/>
            <a:pathLst>
              <a:path w="3229586" h="442842">
                <a:moveTo>
                  <a:pt x="0" y="0"/>
                </a:moveTo>
                <a:lnTo>
                  <a:pt x="3229586" y="0"/>
                </a:lnTo>
                <a:lnTo>
                  <a:pt x="3229586" y="442842"/>
                </a:lnTo>
                <a:lnTo>
                  <a:pt x="0" y="4428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87" t="-8594" r="-1541" b="-11900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E958D88-55C2-D1FE-ECD1-2139E1EBADFA}"/>
              </a:ext>
            </a:extLst>
          </p:cNvPr>
          <p:cNvSpPr/>
          <p:nvPr/>
        </p:nvSpPr>
        <p:spPr>
          <a:xfrm>
            <a:off x="10267764" y="2729133"/>
            <a:ext cx="1390104" cy="1513016"/>
          </a:xfrm>
          <a:custGeom>
            <a:avLst/>
            <a:gdLst/>
            <a:ahLst/>
            <a:cxnLst/>
            <a:rect l="l" t="t" r="r" b="b"/>
            <a:pathLst>
              <a:path w="1989515" h="2165427">
                <a:moveTo>
                  <a:pt x="0" y="0"/>
                </a:moveTo>
                <a:lnTo>
                  <a:pt x="1989515" y="0"/>
                </a:lnTo>
                <a:lnTo>
                  <a:pt x="1989515" y="2165427"/>
                </a:lnTo>
                <a:lnTo>
                  <a:pt x="0" y="21654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359" t="-35766" r="-3884" b="-2379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8D3CD7BB-3D63-E89F-03C4-ABBCA07222FA}"/>
              </a:ext>
            </a:extLst>
          </p:cNvPr>
          <p:cNvSpPr/>
          <p:nvPr/>
        </p:nvSpPr>
        <p:spPr>
          <a:xfrm>
            <a:off x="3691749" y="4297102"/>
            <a:ext cx="2277642" cy="335406"/>
          </a:xfrm>
          <a:custGeom>
            <a:avLst/>
            <a:gdLst/>
            <a:ahLst/>
            <a:cxnLst/>
            <a:rect l="l" t="t" r="r" b="b"/>
            <a:pathLst>
              <a:path w="3719836" h="547784">
                <a:moveTo>
                  <a:pt x="0" y="0"/>
                </a:moveTo>
                <a:lnTo>
                  <a:pt x="3719837" y="0"/>
                </a:lnTo>
                <a:lnTo>
                  <a:pt x="3719837" y="547785"/>
                </a:lnTo>
                <a:lnTo>
                  <a:pt x="0" y="5477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1D9201F9-799E-9F5D-C427-1228C56AAE27}"/>
              </a:ext>
            </a:extLst>
          </p:cNvPr>
          <p:cNvSpPr/>
          <p:nvPr/>
        </p:nvSpPr>
        <p:spPr>
          <a:xfrm>
            <a:off x="122435" y="282092"/>
            <a:ext cx="770079" cy="498218"/>
          </a:xfrm>
          <a:custGeom>
            <a:avLst/>
            <a:gdLst/>
            <a:ahLst/>
            <a:cxnLst/>
            <a:rect l="l" t="t" r="r" b="b"/>
            <a:pathLst>
              <a:path w="1246353" h="806353">
                <a:moveTo>
                  <a:pt x="0" y="0"/>
                </a:moveTo>
                <a:lnTo>
                  <a:pt x="1246352" y="0"/>
                </a:lnTo>
                <a:lnTo>
                  <a:pt x="1246352" y="806353"/>
                </a:lnTo>
                <a:lnTo>
                  <a:pt x="0" y="806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14507" r="-1338" b="-455038"/>
            </a:stretch>
          </a:blipFill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4573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DD858-A084-D266-24BC-75A15F3C3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C8101-881A-B6DB-EE3A-B5A237B03549}"/>
              </a:ext>
            </a:extLst>
          </p:cNvPr>
          <p:cNvSpPr/>
          <p:nvPr/>
        </p:nvSpPr>
        <p:spPr>
          <a:xfrm>
            <a:off x="528" y="-413951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B66C8C8A-CEB8-22EE-58EC-4B0D6DCBB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8E50CF-ECA5-1B75-7BB3-BDC026C380BA}"/>
              </a:ext>
            </a:extLst>
          </p:cNvPr>
          <p:cNvSpPr txBox="1"/>
          <p:nvPr/>
        </p:nvSpPr>
        <p:spPr>
          <a:xfrm>
            <a:off x="844598" y="219966"/>
            <a:ext cx="60020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Deljenje in prenos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07A519F4-7CB1-E69B-5EB0-B9BC581FE2CD}"/>
              </a:ext>
            </a:extLst>
          </p:cNvPr>
          <p:cNvSpPr txBox="1"/>
          <p:nvPr/>
        </p:nvSpPr>
        <p:spPr>
          <a:xfrm>
            <a:off x="643762" y="1072570"/>
            <a:ext cx="798576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Deljenje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C044DB16-7A78-0910-C17F-6ABF5EEAD3C8}"/>
              </a:ext>
            </a:extLst>
          </p:cNvPr>
          <p:cNvSpPr txBox="1"/>
          <p:nvPr/>
        </p:nvSpPr>
        <p:spPr>
          <a:xfrm>
            <a:off x="7143036" y="1072570"/>
            <a:ext cx="3351463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Prenos na računalnik: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25E77858-9F2F-0C02-8BDC-F6CBD2644D60}"/>
              </a:ext>
            </a:extLst>
          </p:cNvPr>
          <p:cNvSpPr txBox="1"/>
          <p:nvPr/>
        </p:nvSpPr>
        <p:spPr>
          <a:xfrm>
            <a:off x="557523" y="5640500"/>
            <a:ext cx="4171724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Vadnica: </a:t>
            </a:r>
            <a:r>
              <a:rPr lang="en-US" sz="2400" u="sng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  <a:hlinkClick r:id="rId3"/>
              </a:rPr>
              <a:t>https://ior.ad/9PTd</a:t>
            </a:r>
            <a:endParaRPr lang="en-US" sz="2400" u="sng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41" name="TextBox 10">
            <a:extLst>
              <a:ext uri="{FF2B5EF4-FFF2-40B4-BE49-F238E27FC236}">
                <a16:creationId xmlns:a16="http://schemas.microsoft.com/office/drawing/2014/main" id="{7653081A-2D65-618F-0F7B-F1FE186E38A5}"/>
              </a:ext>
            </a:extLst>
          </p:cNvPr>
          <p:cNvSpPr txBox="1"/>
          <p:nvPr/>
        </p:nvSpPr>
        <p:spPr>
          <a:xfrm>
            <a:off x="986830" y="1614133"/>
            <a:ext cx="1772940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Vnosno polje za dodajanje ljudi, skupin ali razredov.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4E378540-DA44-3520-CFF1-7888FAB003C4}"/>
              </a:ext>
            </a:extLst>
          </p:cNvPr>
          <p:cNvSpPr txBox="1"/>
          <p:nvPr/>
        </p:nvSpPr>
        <p:spPr>
          <a:xfrm>
            <a:off x="3551073" y="1614133"/>
            <a:ext cx="235634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Povezava, ki jo pošljemo ljudem, s katerimi želimo sodelovati. S klikom na povezavo dobijo dostop do dokumenta.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B27F2FBC-0E58-D57A-37C7-C0CFB1FEB21E}"/>
              </a:ext>
            </a:extLst>
          </p:cNvPr>
          <p:cNvSpPr txBox="1"/>
          <p:nvPr/>
        </p:nvSpPr>
        <p:spPr>
          <a:xfrm>
            <a:off x="5472329" y="3318117"/>
            <a:ext cx="124734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l-PL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Določimo kaj lahko povabljeni z dokumentom počne.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D206959-D9D7-FD84-595B-58228F800CBE}"/>
              </a:ext>
            </a:extLst>
          </p:cNvPr>
          <p:cNvSpPr/>
          <p:nvPr/>
        </p:nvSpPr>
        <p:spPr>
          <a:xfrm>
            <a:off x="986830" y="2108795"/>
            <a:ext cx="2054774" cy="819627"/>
          </a:xfrm>
          <a:custGeom>
            <a:avLst/>
            <a:gdLst/>
            <a:ahLst/>
            <a:cxnLst/>
            <a:rect l="l" t="t" r="r" b="b"/>
            <a:pathLst>
              <a:path w="2741432" h="1093527">
                <a:moveTo>
                  <a:pt x="0" y="0"/>
                </a:moveTo>
                <a:lnTo>
                  <a:pt x="2741432" y="0"/>
                </a:lnTo>
                <a:lnTo>
                  <a:pt x="2741432" y="1093527"/>
                </a:lnTo>
                <a:lnTo>
                  <a:pt x="0" y="1093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226" r="-1737" b="-291452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7FD2DE83-9136-2428-7B27-EFB3AEC006CF}"/>
              </a:ext>
            </a:extLst>
          </p:cNvPr>
          <p:cNvSpPr/>
          <p:nvPr/>
        </p:nvSpPr>
        <p:spPr>
          <a:xfrm>
            <a:off x="3551073" y="2419673"/>
            <a:ext cx="1737917" cy="1575552"/>
          </a:xfrm>
          <a:custGeom>
            <a:avLst/>
            <a:gdLst/>
            <a:ahLst/>
            <a:cxnLst/>
            <a:rect l="l" t="t" r="r" b="b"/>
            <a:pathLst>
              <a:path w="2474209" h="2243056">
                <a:moveTo>
                  <a:pt x="0" y="0"/>
                </a:moveTo>
                <a:lnTo>
                  <a:pt x="2474209" y="0"/>
                </a:lnTo>
                <a:lnTo>
                  <a:pt x="2474209" y="2243056"/>
                </a:lnTo>
                <a:lnTo>
                  <a:pt x="0" y="22430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7314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881F0077-1559-C7D6-454D-1A16A3C22132}"/>
              </a:ext>
            </a:extLst>
          </p:cNvPr>
          <p:cNvSpPr/>
          <p:nvPr/>
        </p:nvSpPr>
        <p:spPr>
          <a:xfrm>
            <a:off x="5472329" y="4156087"/>
            <a:ext cx="1446548" cy="677108"/>
          </a:xfrm>
          <a:custGeom>
            <a:avLst/>
            <a:gdLst/>
            <a:ahLst/>
            <a:cxnLst/>
            <a:rect l="l" t="t" r="r" b="b"/>
            <a:pathLst>
              <a:path w="1790278" h="838003">
                <a:moveTo>
                  <a:pt x="0" y="0"/>
                </a:moveTo>
                <a:lnTo>
                  <a:pt x="1790278" y="0"/>
                </a:lnTo>
                <a:lnTo>
                  <a:pt x="1790278" y="838003"/>
                </a:lnTo>
                <a:lnTo>
                  <a:pt x="0" y="8380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5C46C38D-656E-CAC7-C9DE-B33757F3B1A1}"/>
              </a:ext>
            </a:extLst>
          </p:cNvPr>
          <p:cNvSpPr/>
          <p:nvPr/>
        </p:nvSpPr>
        <p:spPr>
          <a:xfrm>
            <a:off x="7468819" y="1539382"/>
            <a:ext cx="1717384" cy="613442"/>
          </a:xfrm>
          <a:custGeom>
            <a:avLst/>
            <a:gdLst/>
            <a:ahLst/>
            <a:cxnLst/>
            <a:rect l="l" t="t" r="r" b="b"/>
            <a:pathLst>
              <a:path w="2741432" h="979227">
                <a:moveTo>
                  <a:pt x="0" y="0"/>
                </a:moveTo>
                <a:lnTo>
                  <a:pt x="2741432" y="0"/>
                </a:lnTo>
                <a:lnTo>
                  <a:pt x="2741432" y="979227"/>
                </a:lnTo>
                <a:lnTo>
                  <a:pt x="0" y="9792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6402" r="-1737" b="-36578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1" name="TextBox 10">
            <a:extLst>
              <a:ext uri="{FF2B5EF4-FFF2-40B4-BE49-F238E27FC236}">
                <a16:creationId xmlns:a16="http://schemas.microsoft.com/office/drawing/2014/main" id="{3BFB3F72-A72E-371B-DDD4-024D7DAFB9AC}"/>
              </a:ext>
            </a:extLst>
          </p:cNvPr>
          <p:cNvSpPr txBox="1"/>
          <p:nvPr/>
        </p:nvSpPr>
        <p:spPr>
          <a:xfrm>
            <a:off x="7468819" y="2338337"/>
            <a:ext cx="2356347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Različne možnosti izbire formata datoteke. </a:t>
            </a:r>
            <a:r>
              <a:rPr lang="sl-SI" sz="11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Canva</a:t>
            </a:r>
            <a:r>
              <a:rPr lang="sl-SI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predlaga najbolj ustreznega.</a:t>
            </a:r>
          </a:p>
        </p:txBody>
      </p:sp>
      <p:sp>
        <p:nvSpPr>
          <p:cNvPr id="62" name="Freeform 17">
            <a:extLst>
              <a:ext uri="{FF2B5EF4-FFF2-40B4-BE49-F238E27FC236}">
                <a16:creationId xmlns:a16="http://schemas.microsoft.com/office/drawing/2014/main" id="{243B92DA-01A1-B5AC-C252-D491B30F84CB}"/>
              </a:ext>
            </a:extLst>
          </p:cNvPr>
          <p:cNvSpPr/>
          <p:nvPr/>
        </p:nvSpPr>
        <p:spPr>
          <a:xfrm>
            <a:off x="7468819" y="3049259"/>
            <a:ext cx="1603873" cy="2310871"/>
          </a:xfrm>
          <a:custGeom>
            <a:avLst/>
            <a:gdLst/>
            <a:ahLst/>
            <a:cxnLst/>
            <a:rect l="l" t="t" r="r" b="b"/>
            <a:pathLst>
              <a:path w="2520240" h="3631178">
                <a:moveTo>
                  <a:pt x="0" y="0"/>
                </a:moveTo>
                <a:lnTo>
                  <a:pt x="2520240" y="0"/>
                </a:lnTo>
                <a:lnTo>
                  <a:pt x="2520240" y="3631178"/>
                </a:lnTo>
                <a:lnTo>
                  <a:pt x="0" y="36311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3" name="TextBox 10">
            <a:extLst>
              <a:ext uri="{FF2B5EF4-FFF2-40B4-BE49-F238E27FC236}">
                <a16:creationId xmlns:a16="http://schemas.microsoft.com/office/drawing/2014/main" id="{F35ECB47-84F6-D795-6441-F53BB648533B}"/>
              </a:ext>
            </a:extLst>
          </p:cNvPr>
          <p:cNvSpPr txBox="1"/>
          <p:nvPr/>
        </p:nvSpPr>
        <p:spPr>
          <a:xfrm>
            <a:off x="9389827" y="3160222"/>
            <a:ext cx="1862694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l-PL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Datoteko nato prenesemo na računalnik s klikom na...</a:t>
            </a:r>
          </a:p>
        </p:txBody>
      </p:sp>
      <p:sp>
        <p:nvSpPr>
          <p:cNvPr id="64" name="Freeform 19">
            <a:extLst>
              <a:ext uri="{FF2B5EF4-FFF2-40B4-BE49-F238E27FC236}">
                <a16:creationId xmlns:a16="http://schemas.microsoft.com/office/drawing/2014/main" id="{094B3588-BA81-AA59-B4DE-66FC5218D896}"/>
              </a:ext>
            </a:extLst>
          </p:cNvPr>
          <p:cNvSpPr/>
          <p:nvPr/>
        </p:nvSpPr>
        <p:spPr>
          <a:xfrm>
            <a:off x="9389827" y="3600957"/>
            <a:ext cx="1667379" cy="219504"/>
          </a:xfrm>
          <a:custGeom>
            <a:avLst/>
            <a:gdLst/>
            <a:ahLst/>
            <a:cxnLst/>
            <a:rect l="l" t="t" r="r" b="b"/>
            <a:pathLst>
              <a:path w="3502842" h="461134">
                <a:moveTo>
                  <a:pt x="0" y="0"/>
                </a:moveTo>
                <a:lnTo>
                  <a:pt x="3502842" y="0"/>
                </a:lnTo>
                <a:lnTo>
                  <a:pt x="3502842" y="461134"/>
                </a:lnTo>
                <a:lnTo>
                  <a:pt x="0" y="4611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l-SI" dirty="0"/>
          </a:p>
        </p:txBody>
      </p:sp>
      <p:sp>
        <p:nvSpPr>
          <p:cNvPr id="65" name="TextBox 10">
            <a:extLst>
              <a:ext uri="{FF2B5EF4-FFF2-40B4-BE49-F238E27FC236}">
                <a16:creationId xmlns:a16="http://schemas.microsoft.com/office/drawing/2014/main" id="{FF16A1B2-A41D-9A98-E0E8-B8E644246A89}"/>
              </a:ext>
            </a:extLst>
          </p:cNvPr>
          <p:cNvSpPr txBox="1"/>
          <p:nvPr/>
        </p:nvSpPr>
        <p:spPr>
          <a:xfrm>
            <a:off x="9389827" y="3922642"/>
            <a:ext cx="1862694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l-PL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Ter počakamo, da se do konca prenese.</a:t>
            </a:r>
          </a:p>
        </p:txBody>
      </p:sp>
      <p:sp>
        <p:nvSpPr>
          <p:cNvPr id="66" name="Freeform 21">
            <a:extLst>
              <a:ext uri="{FF2B5EF4-FFF2-40B4-BE49-F238E27FC236}">
                <a16:creationId xmlns:a16="http://schemas.microsoft.com/office/drawing/2014/main" id="{46F3A57F-F53D-4516-A29B-C145E5AE56C9}"/>
              </a:ext>
            </a:extLst>
          </p:cNvPr>
          <p:cNvSpPr/>
          <p:nvPr/>
        </p:nvSpPr>
        <p:spPr>
          <a:xfrm>
            <a:off x="9389828" y="4422057"/>
            <a:ext cx="1650032" cy="1531848"/>
          </a:xfrm>
          <a:custGeom>
            <a:avLst/>
            <a:gdLst/>
            <a:ahLst/>
            <a:cxnLst/>
            <a:rect l="l" t="t" r="r" b="b"/>
            <a:pathLst>
              <a:path w="2582071" h="2397130">
                <a:moveTo>
                  <a:pt x="0" y="0"/>
                </a:moveTo>
                <a:lnTo>
                  <a:pt x="2582071" y="0"/>
                </a:lnTo>
                <a:lnTo>
                  <a:pt x="2582071" y="2397130"/>
                </a:lnTo>
                <a:lnTo>
                  <a:pt x="0" y="23971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8349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62B76F-C6F0-E26F-9885-7B4EC44D8729}"/>
              </a:ext>
            </a:extLst>
          </p:cNvPr>
          <p:cNvSpPr/>
          <p:nvPr/>
        </p:nvSpPr>
        <p:spPr>
          <a:xfrm>
            <a:off x="-793" y="0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9DD07455-2107-651D-EFA0-417745EF3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B7D7D8-D774-F6FA-CA68-21A56E5B744E}"/>
              </a:ext>
            </a:extLst>
          </p:cNvPr>
          <p:cNvSpPr txBox="1"/>
          <p:nvPr/>
        </p:nvSpPr>
        <p:spPr>
          <a:xfrm>
            <a:off x="503835" y="583039"/>
            <a:ext cx="60020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UVODNI VPRAŠALNIK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pic>
        <p:nvPicPr>
          <p:cNvPr id="2" name="Picture 1" descr="A computer screen with a red background&#10;&#10;Description automatically generated">
            <a:extLst>
              <a:ext uri="{FF2B5EF4-FFF2-40B4-BE49-F238E27FC236}">
                <a16:creationId xmlns:a16="http://schemas.microsoft.com/office/drawing/2014/main" id="{B7FA100F-89C6-0E9C-8E34-338F15951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045" y="1929"/>
            <a:ext cx="2580544" cy="6169306"/>
          </a:xfrm>
          <a:prstGeom prst="rect">
            <a:avLst/>
          </a:prstGeom>
        </p:spPr>
      </p:pic>
      <p:pic>
        <p:nvPicPr>
          <p:cNvPr id="5" name="Slika 4" descr="Slika, ki vsebuje besede vzorec, kvadrat, grafika, simetrija&#10;&#10;Opis je samodejno ustvarjen">
            <a:extLst>
              <a:ext uri="{FF2B5EF4-FFF2-40B4-BE49-F238E27FC236}">
                <a16:creationId xmlns:a16="http://schemas.microsoft.com/office/drawing/2014/main" id="{A626BA43-FB01-594D-1B13-2C002A39C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40" y="1416985"/>
            <a:ext cx="4430075" cy="443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59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35980-0486-D3BB-CA8A-F7BFCF368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FE2B78-D3FF-3AEB-9949-2279FD1F0DF3}"/>
              </a:ext>
            </a:extLst>
          </p:cNvPr>
          <p:cNvSpPr/>
          <p:nvPr/>
        </p:nvSpPr>
        <p:spPr>
          <a:xfrm>
            <a:off x="-9119" y="-793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044DBD0B-2BA3-AD2C-C5B2-20A9343C7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3D2D8D-796D-A8C6-A640-9AD84B1C1A36}"/>
              </a:ext>
            </a:extLst>
          </p:cNvPr>
          <p:cNvSpPr txBox="1"/>
          <p:nvPr/>
        </p:nvSpPr>
        <p:spPr>
          <a:xfrm>
            <a:off x="844598" y="219966"/>
            <a:ext cx="60020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Urejanje videoposnetkov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34404241-8928-627D-26CE-FED6A0FEDD1D}"/>
              </a:ext>
            </a:extLst>
          </p:cNvPr>
          <p:cNvSpPr txBox="1"/>
          <p:nvPr/>
        </p:nvSpPr>
        <p:spPr>
          <a:xfrm>
            <a:off x="643762" y="1072570"/>
            <a:ext cx="408548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Dodajanje videov v izdelek (več kadrov)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3CF0E0DC-C228-0607-2D0F-9DF55999AA9B}"/>
              </a:ext>
            </a:extLst>
          </p:cNvPr>
          <p:cNvSpPr txBox="1"/>
          <p:nvPr/>
        </p:nvSpPr>
        <p:spPr>
          <a:xfrm>
            <a:off x="5618262" y="1080908"/>
            <a:ext cx="156385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Rezanje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5E294122-703F-01C4-1F61-287F2BFF6DB3}"/>
              </a:ext>
            </a:extLst>
          </p:cNvPr>
          <p:cNvSpPr txBox="1"/>
          <p:nvPr/>
        </p:nvSpPr>
        <p:spPr>
          <a:xfrm>
            <a:off x="557522" y="5640500"/>
            <a:ext cx="490777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Vadnica: </a:t>
            </a:r>
            <a:r>
              <a:rPr lang="en-US" sz="2400" u="sng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  <a:hlinkClick r:id="rId3"/>
              </a:rPr>
              <a:t>https://ior.ad/9SOm</a:t>
            </a:r>
            <a:endParaRPr lang="en-US" sz="2400" u="sng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BF1CDB1F-1A27-7F45-50B1-CDB54FFF2B0D}"/>
              </a:ext>
            </a:extLst>
          </p:cNvPr>
          <p:cNvSpPr txBox="1"/>
          <p:nvPr/>
        </p:nvSpPr>
        <p:spPr>
          <a:xfrm>
            <a:off x="5836535" y="2232345"/>
            <a:ext cx="1386686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Premikanje drsnikov.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95AC6B34-9AE2-8FF8-7780-9E3F954A1B12}"/>
              </a:ext>
            </a:extLst>
          </p:cNvPr>
          <p:cNvSpPr txBox="1"/>
          <p:nvPr/>
        </p:nvSpPr>
        <p:spPr>
          <a:xfrm>
            <a:off x="3092863" y="2486868"/>
            <a:ext cx="1636384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t-BR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Nova stran, na katero vstavimo nov kader.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80F62D5F-B2CD-66DC-D515-AC5E10CA1DCA}"/>
              </a:ext>
            </a:extLst>
          </p:cNvPr>
          <p:cNvSpPr/>
          <p:nvPr/>
        </p:nvSpPr>
        <p:spPr>
          <a:xfrm>
            <a:off x="974696" y="1994093"/>
            <a:ext cx="3182307" cy="412788"/>
          </a:xfrm>
          <a:custGeom>
            <a:avLst/>
            <a:gdLst/>
            <a:ahLst/>
            <a:cxnLst/>
            <a:rect l="l" t="t" r="r" b="b"/>
            <a:pathLst>
              <a:path w="4304637" h="558369">
                <a:moveTo>
                  <a:pt x="0" y="0"/>
                </a:moveTo>
                <a:lnTo>
                  <a:pt x="4304638" y="0"/>
                </a:lnTo>
                <a:lnTo>
                  <a:pt x="4304638" y="558369"/>
                </a:lnTo>
                <a:lnTo>
                  <a:pt x="0" y="558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E9573A62-E6BE-62FC-EB13-22F9485A6025}"/>
              </a:ext>
            </a:extLst>
          </p:cNvPr>
          <p:cNvSpPr/>
          <p:nvPr/>
        </p:nvSpPr>
        <p:spPr>
          <a:xfrm flipV="1">
            <a:off x="3628601" y="2243280"/>
            <a:ext cx="217024" cy="219075"/>
          </a:xfrm>
          <a:prstGeom prst="line">
            <a:avLst/>
          </a:prstGeom>
          <a:ln w="38100" cap="flat">
            <a:solidFill>
              <a:srgbClr val="DD3D4E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sl-SI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74ED1FE2-A323-6FF1-2E5C-379BDBD0DF28}"/>
              </a:ext>
            </a:extLst>
          </p:cNvPr>
          <p:cNvSpPr/>
          <p:nvPr/>
        </p:nvSpPr>
        <p:spPr>
          <a:xfrm>
            <a:off x="5836535" y="1466345"/>
            <a:ext cx="1193394" cy="689778"/>
          </a:xfrm>
          <a:custGeom>
            <a:avLst/>
            <a:gdLst/>
            <a:ahLst/>
            <a:cxnLst/>
            <a:rect l="l" t="t" r="r" b="b"/>
            <a:pathLst>
              <a:path w="1673007" h="966993">
                <a:moveTo>
                  <a:pt x="0" y="0"/>
                </a:moveTo>
                <a:lnTo>
                  <a:pt x="1673006" y="0"/>
                </a:lnTo>
                <a:lnTo>
                  <a:pt x="1673006" y="966992"/>
                </a:lnTo>
                <a:lnTo>
                  <a:pt x="0" y="966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762" r="-2752" b="-9092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4" name="AutoShape 10">
            <a:extLst>
              <a:ext uri="{FF2B5EF4-FFF2-40B4-BE49-F238E27FC236}">
                <a16:creationId xmlns:a16="http://schemas.microsoft.com/office/drawing/2014/main" id="{7F34F2C8-539B-F1C3-C2FC-AE66B7800D59}"/>
              </a:ext>
            </a:extLst>
          </p:cNvPr>
          <p:cNvSpPr/>
          <p:nvPr/>
        </p:nvSpPr>
        <p:spPr>
          <a:xfrm flipV="1">
            <a:off x="5728023" y="1884555"/>
            <a:ext cx="217024" cy="219075"/>
          </a:xfrm>
          <a:prstGeom prst="line">
            <a:avLst/>
          </a:prstGeom>
          <a:ln w="38100" cap="flat">
            <a:solidFill>
              <a:srgbClr val="DD3D4E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sl-SI"/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B9E7A2E9-68A4-B091-36FF-050ACBE70C1E}"/>
              </a:ext>
            </a:extLst>
          </p:cNvPr>
          <p:cNvSpPr/>
          <p:nvPr/>
        </p:nvSpPr>
        <p:spPr>
          <a:xfrm flipV="1">
            <a:off x="6738140" y="1850586"/>
            <a:ext cx="217024" cy="219075"/>
          </a:xfrm>
          <a:prstGeom prst="line">
            <a:avLst/>
          </a:prstGeom>
          <a:ln w="38100" cap="flat">
            <a:solidFill>
              <a:srgbClr val="DD3D4E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sl-SI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7A49BDEB-D0A4-E79A-F05F-F0544D2AAF3E}"/>
              </a:ext>
            </a:extLst>
          </p:cNvPr>
          <p:cNvSpPr txBox="1"/>
          <p:nvPr/>
        </p:nvSpPr>
        <p:spPr>
          <a:xfrm>
            <a:off x="8148506" y="1072570"/>
            <a:ext cx="288056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Razdeljevanje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grpSp>
        <p:nvGrpSpPr>
          <p:cNvPr id="17" name="Group 15">
            <a:extLst>
              <a:ext uri="{FF2B5EF4-FFF2-40B4-BE49-F238E27FC236}">
                <a16:creationId xmlns:a16="http://schemas.microsoft.com/office/drawing/2014/main" id="{EB8BF7F3-CE3F-526E-B4D4-03CFCE54B343}"/>
              </a:ext>
            </a:extLst>
          </p:cNvPr>
          <p:cNvGrpSpPr/>
          <p:nvPr/>
        </p:nvGrpSpPr>
        <p:grpSpPr>
          <a:xfrm>
            <a:off x="7887410" y="1567047"/>
            <a:ext cx="1825023" cy="1178151"/>
            <a:chOff x="288244" y="-85725"/>
            <a:chExt cx="2433365" cy="1570868"/>
          </a:xfrm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0365CED7-A5E8-A39C-1CF4-79566F53C61F}"/>
                </a:ext>
              </a:extLst>
            </p:cNvPr>
            <p:cNvSpPr/>
            <p:nvPr/>
          </p:nvSpPr>
          <p:spPr>
            <a:xfrm>
              <a:off x="333230" y="354234"/>
              <a:ext cx="1848915" cy="579003"/>
            </a:xfrm>
            <a:custGeom>
              <a:avLst/>
              <a:gdLst/>
              <a:ahLst/>
              <a:cxnLst/>
              <a:rect l="l" t="t" r="r" b="b"/>
              <a:pathLst>
                <a:path w="3186666" h="997931">
                  <a:moveTo>
                    <a:pt x="0" y="0"/>
                  </a:moveTo>
                  <a:lnTo>
                    <a:pt x="3186666" y="0"/>
                  </a:lnTo>
                  <a:lnTo>
                    <a:pt x="3186666" y="997931"/>
                  </a:lnTo>
                  <a:lnTo>
                    <a:pt x="0" y="997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862" t="-18545" r="-1424" b="-12247"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5F10D93F-0221-D1F0-0CB7-B30D6A8D61EB}"/>
                </a:ext>
              </a:extLst>
            </p:cNvPr>
            <p:cNvSpPr txBox="1"/>
            <p:nvPr/>
          </p:nvSpPr>
          <p:spPr>
            <a:xfrm>
              <a:off x="288244" y="1033737"/>
              <a:ext cx="2433365" cy="4514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1100" dirty="0" err="1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Postaviš</a:t>
              </a:r>
              <a:r>
                <a:rPr lang="en-US" sz="1100" dirty="0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 se </a:t>
              </a:r>
              <a:r>
                <a:rPr lang="en-US" sz="1100" dirty="0" err="1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na</a:t>
              </a:r>
              <a:r>
                <a:rPr lang="en-US" sz="1100" dirty="0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 </a:t>
              </a:r>
              <a:r>
                <a:rPr lang="en-US" sz="1100" dirty="0" err="1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točko</a:t>
              </a:r>
              <a:r>
                <a:rPr lang="en-US" sz="1100" dirty="0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 v </a:t>
              </a:r>
              <a:r>
                <a:rPr lang="en-US" sz="1100" dirty="0" err="1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videu</a:t>
              </a:r>
              <a:r>
                <a:rPr lang="en-US" sz="1100" dirty="0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, </a:t>
              </a:r>
              <a:r>
                <a:rPr lang="en-US" sz="1100" dirty="0" err="1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kjer</a:t>
              </a:r>
              <a:r>
                <a:rPr lang="en-US" sz="1100" dirty="0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 ga </a:t>
              </a:r>
              <a:r>
                <a:rPr lang="en-US" sz="1100" dirty="0" err="1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želiš</a:t>
              </a:r>
              <a:r>
                <a:rPr lang="en-US" sz="1100" dirty="0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 </a:t>
              </a:r>
              <a:r>
                <a:rPr lang="en-US" sz="1100" dirty="0" err="1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razdeliti</a:t>
              </a:r>
              <a:r>
                <a:rPr lang="en-US" sz="1100" dirty="0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.</a:t>
              </a:r>
            </a:p>
          </p:txBody>
        </p:sp>
        <p:sp>
          <p:nvSpPr>
            <p:cNvPr id="20" name="AutoShape 18">
              <a:extLst>
                <a:ext uri="{FF2B5EF4-FFF2-40B4-BE49-F238E27FC236}">
                  <a16:creationId xmlns:a16="http://schemas.microsoft.com/office/drawing/2014/main" id="{03EFCD39-EA34-998C-9F8A-7CC0A92FF7FF}"/>
                </a:ext>
              </a:extLst>
            </p:cNvPr>
            <p:cNvSpPr/>
            <p:nvPr/>
          </p:nvSpPr>
          <p:spPr>
            <a:xfrm flipV="1">
              <a:off x="943148" y="741636"/>
              <a:ext cx="289365" cy="292100"/>
            </a:xfrm>
            <a:prstGeom prst="line">
              <a:avLst/>
            </a:prstGeom>
            <a:ln w="50800" cap="flat">
              <a:solidFill>
                <a:srgbClr val="DD3D4E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21" name="TextBox 19">
              <a:extLst>
                <a:ext uri="{FF2B5EF4-FFF2-40B4-BE49-F238E27FC236}">
                  <a16:creationId xmlns:a16="http://schemas.microsoft.com/office/drawing/2014/main" id="{ABF0BD66-F7FF-12FD-5851-077C24929329}"/>
                </a:ext>
              </a:extLst>
            </p:cNvPr>
            <p:cNvSpPr txBox="1"/>
            <p:nvPr/>
          </p:nvSpPr>
          <p:spPr>
            <a:xfrm>
              <a:off x="813505" y="-85725"/>
              <a:ext cx="1353462" cy="363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100" dirty="0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1. KORAK</a:t>
              </a:r>
            </a:p>
          </p:txBody>
        </p:sp>
      </p:grpSp>
      <p:grpSp>
        <p:nvGrpSpPr>
          <p:cNvPr id="22" name="Group 20">
            <a:extLst>
              <a:ext uri="{FF2B5EF4-FFF2-40B4-BE49-F238E27FC236}">
                <a16:creationId xmlns:a16="http://schemas.microsoft.com/office/drawing/2014/main" id="{BC4A35D1-646C-B353-9F56-7ABCC80B6EC0}"/>
              </a:ext>
            </a:extLst>
          </p:cNvPr>
          <p:cNvGrpSpPr/>
          <p:nvPr/>
        </p:nvGrpSpPr>
        <p:grpSpPr>
          <a:xfrm>
            <a:off x="10199055" y="1547199"/>
            <a:ext cx="2201641" cy="1539567"/>
            <a:chOff x="54192" y="-85725"/>
            <a:chExt cx="2935521" cy="2052756"/>
          </a:xfrm>
        </p:grpSpPr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3985044B-2A95-0ABC-D186-20EB981123C3}"/>
                </a:ext>
              </a:extLst>
            </p:cNvPr>
            <p:cNvSpPr/>
            <p:nvPr/>
          </p:nvSpPr>
          <p:spPr>
            <a:xfrm>
              <a:off x="179544" y="353751"/>
              <a:ext cx="2053546" cy="643085"/>
            </a:xfrm>
            <a:custGeom>
              <a:avLst/>
              <a:gdLst/>
              <a:ahLst/>
              <a:cxnLst/>
              <a:rect l="l" t="t" r="r" b="b"/>
              <a:pathLst>
                <a:path w="3186666" h="997931">
                  <a:moveTo>
                    <a:pt x="0" y="0"/>
                  </a:moveTo>
                  <a:lnTo>
                    <a:pt x="3186666" y="0"/>
                  </a:lnTo>
                  <a:lnTo>
                    <a:pt x="3186666" y="997931"/>
                  </a:lnTo>
                  <a:lnTo>
                    <a:pt x="0" y="997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862" t="-18545" r="-1424" b="-12247"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24" name="TextBox 22">
              <a:extLst>
                <a:ext uri="{FF2B5EF4-FFF2-40B4-BE49-F238E27FC236}">
                  <a16:creationId xmlns:a16="http://schemas.microsoft.com/office/drawing/2014/main" id="{B4F1ABF8-FE7A-B721-1A52-991983913ABC}"/>
                </a:ext>
              </a:extLst>
            </p:cNvPr>
            <p:cNvSpPr txBox="1"/>
            <p:nvPr/>
          </p:nvSpPr>
          <p:spPr>
            <a:xfrm>
              <a:off x="54192" y="890649"/>
              <a:ext cx="2935521" cy="363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100" dirty="0" err="1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Desni</a:t>
              </a:r>
              <a:r>
                <a:rPr lang="en-US" sz="1100" dirty="0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 </a:t>
              </a:r>
              <a:r>
                <a:rPr lang="en-US" sz="1100" dirty="0" err="1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klik</a:t>
              </a:r>
              <a:r>
                <a:rPr lang="en-US" sz="1100" dirty="0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 in </a:t>
              </a:r>
              <a:r>
                <a:rPr lang="en-US" sz="1100" dirty="0" err="1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izbereš</a:t>
              </a:r>
              <a:r>
                <a:rPr lang="en-US" sz="1100" dirty="0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 </a:t>
              </a:r>
              <a:r>
                <a:rPr lang="en-US" sz="1100" dirty="0" err="1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možnost</a:t>
              </a:r>
              <a:r>
                <a:rPr lang="en-US" sz="1100" dirty="0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:</a:t>
              </a:r>
            </a:p>
          </p:txBody>
        </p:sp>
        <p:sp>
          <p:nvSpPr>
            <p:cNvPr id="25" name="AutoShape 23">
              <a:extLst>
                <a:ext uri="{FF2B5EF4-FFF2-40B4-BE49-F238E27FC236}">
                  <a16:creationId xmlns:a16="http://schemas.microsoft.com/office/drawing/2014/main" id="{7762B33F-F787-48CA-27CF-08AD0D31C6B7}"/>
                </a:ext>
              </a:extLst>
            </p:cNvPr>
            <p:cNvSpPr/>
            <p:nvPr/>
          </p:nvSpPr>
          <p:spPr>
            <a:xfrm flipV="1">
              <a:off x="905830" y="772557"/>
              <a:ext cx="289365" cy="292100"/>
            </a:xfrm>
            <a:prstGeom prst="line">
              <a:avLst/>
            </a:prstGeom>
            <a:ln w="50800" cap="flat">
              <a:solidFill>
                <a:srgbClr val="DD3D4E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50C37DB1-F1DB-4FCA-83B8-C532BCCFE6EB}"/>
                </a:ext>
              </a:extLst>
            </p:cNvPr>
            <p:cNvSpPr txBox="1"/>
            <p:nvPr/>
          </p:nvSpPr>
          <p:spPr>
            <a:xfrm>
              <a:off x="845223" y="-85725"/>
              <a:ext cx="1353461" cy="363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100" dirty="0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2. KORAK</a:t>
              </a: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B9957733-93DA-068F-70ED-9CDFDE7BEBC3}"/>
                </a:ext>
              </a:extLst>
            </p:cNvPr>
            <p:cNvSpPr/>
            <p:nvPr/>
          </p:nvSpPr>
          <p:spPr>
            <a:xfrm>
              <a:off x="54192" y="1368431"/>
              <a:ext cx="2641830" cy="401799"/>
            </a:xfrm>
            <a:custGeom>
              <a:avLst/>
              <a:gdLst/>
              <a:ahLst/>
              <a:cxnLst/>
              <a:rect l="l" t="t" r="r" b="b"/>
              <a:pathLst>
                <a:path w="2641830" h="401799">
                  <a:moveTo>
                    <a:pt x="0" y="0"/>
                  </a:moveTo>
                  <a:lnTo>
                    <a:pt x="2641830" y="0"/>
                  </a:lnTo>
                  <a:lnTo>
                    <a:pt x="2641830" y="401799"/>
                  </a:lnTo>
                  <a:lnTo>
                    <a:pt x="0" y="401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28" name="AutoShape 26">
              <a:extLst>
                <a:ext uri="{FF2B5EF4-FFF2-40B4-BE49-F238E27FC236}">
                  <a16:creationId xmlns:a16="http://schemas.microsoft.com/office/drawing/2014/main" id="{348F2095-E5ED-D926-3AD7-AFF90FB25D9B}"/>
                </a:ext>
              </a:extLst>
            </p:cNvPr>
            <p:cNvSpPr/>
            <p:nvPr/>
          </p:nvSpPr>
          <p:spPr>
            <a:xfrm flipV="1">
              <a:off x="905831" y="1674931"/>
              <a:ext cx="289365" cy="292100"/>
            </a:xfrm>
            <a:prstGeom prst="line">
              <a:avLst/>
            </a:prstGeom>
            <a:ln w="50800" cap="flat">
              <a:solidFill>
                <a:srgbClr val="DD3D4E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29" name="AutoShape 27">
            <a:extLst>
              <a:ext uri="{FF2B5EF4-FFF2-40B4-BE49-F238E27FC236}">
                <a16:creationId xmlns:a16="http://schemas.microsoft.com/office/drawing/2014/main" id="{3DD98893-6629-A41E-ED09-251998F97768}"/>
              </a:ext>
            </a:extLst>
          </p:cNvPr>
          <p:cNvSpPr/>
          <p:nvPr/>
        </p:nvSpPr>
        <p:spPr>
          <a:xfrm>
            <a:off x="9588788" y="2156123"/>
            <a:ext cx="391945" cy="0"/>
          </a:xfrm>
          <a:prstGeom prst="line">
            <a:avLst/>
          </a:prstGeom>
          <a:ln w="38100" cap="flat">
            <a:solidFill>
              <a:srgbClr val="040404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sl-SI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DF8B5BB-475F-90A7-5510-B308F1715221}"/>
              </a:ext>
            </a:extLst>
          </p:cNvPr>
          <p:cNvGrpSpPr/>
          <p:nvPr/>
        </p:nvGrpSpPr>
        <p:grpSpPr>
          <a:xfrm>
            <a:off x="9998215" y="4079823"/>
            <a:ext cx="2061711" cy="1019839"/>
            <a:chOff x="320224" y="-90561"/>
            <a:chExt cx="2748948" cy="1359786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DF4E256-674C-71AA-0C8F-EAAAB6AA7FD9}"/>
                </a:ext>
              </a:extLst>
            </p:cNvPr>
            <p:cNvSpPr/>
            <p:nvPr/>
          </p:nvSpPr>
          <p:spPr>
            <a:xfrm>
              <a:off x="320224" y="326725"/>
              <a:ext cx="1984515" cy="614255"/>
            </a:xfrm>
            <a:custGeom>
              <a:avLst/>
              <a:gdLst/>
              <a:ahLst/>
              <a:cxnLst/>
              <a:rect l="l" t="t" r="r" b="b"/>
              <a:pathLst>
                <a:path w="3035544" h="939573">
                  <a:moveTo>
                    <a:pt x="0" y="0"/>
                  </a:moveTo>
                  <a:lnTo>
                    <a:pt x="3035544" y="0"/>
                  </a:lnTo>
                  <a:lnTo>
                    <a:pt x="3035544" y="939573"/>
                  </a:lnTo>
                  <a:lnTo>
                    <a:pt x="0" y="939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sl-SI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CFF5134-56B7-9FBA-1C92-0718ED17E1E5}"/>
                </a:ext>
              </a:extLst>
            </p:cNvPr>
            <p:cNvSpPr txBox="1"/>
            <p:nvPr/>
          </p:nvSpPr>
          <p:spPr>
            <a:xfrm>
              <a:off x="654351" y="905449"/>
              <a:ext cx="2414821" cy="363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100" dirty="0" err="1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Dva</a:t>
              </a:r>
              <a:r>
                <a:rPr lang="en-US" sz="1100" dirty="0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 </a:t>
              </a:r>
              <a:r>
                <a:rPr lang="en-US" sz="1100" dirty="0" err="1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ločena</a:t>
              </a:r>
              <a:r>
                <a:rPr lang="en-US" sz="1100" dirty="0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 </a:t>
              </a:r>
              <a:r>
                <a:rPr lang="en-US" sz="1100" dirty="0" err="1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kadra</a:t>
              </a:r>
              <a:r>
                <a:rPr lang="en-US" sz="1100" dirty="0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7B3F83F-B9D9-6AB0-C875-B0D5E8DBD951}"/>
                </a:ext>
              </a:extLst>
            </p:cNvPr>
            <p:cNvSpPr txBox="1"/>
            <p:nvPr/>
          </p:nvSpPr>
          <p:spPr>
            <a:xfrm>
              <a:off x="887908" y="-90561"/>
              <a:ext cx="1480461" cy="363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100" dirty="0">
                  <a:solidFill>
                    <a:srgbClr val="000000"/>
                  </a:solidFill>
                  <a:latin typeface="Trebuchet MS" panose="020B0603020202020204" pitchFamily="34" charset="0"/>
                  <a:ea typeface="Accordion Black"/>
                  <a:cs typeface="Accordion Black"/>
                  <a:sym typeface="Accordion Black"/>
                </a:rPr>
                <a:t>REZULTAT</a:t>
              </a:r>
            </a:p>
          </p:txBody>
        </p:sp>
      </p:grpSp>
      <p:sp>
        <p:nvSpPr>
          <p:cNvPr id="34" name="AutoShape 27">
            <a:extLst>
              <a:ext uri="{FF2B5EF4-FFF2-40B4-BE49-F238E27FC236}">
                <a16:creationId xmlns:a16="http://schemas.microsoft.com/office/drawing/2014/main" id="{77067110-5875-D935-C856-09BD82AC7FEB}"/>
              </a:ext>
            </a:extLst>
          </p:cNvPr>
          <p:cNvSpPr/>
          <p:nvPr/>
        </p:nvSpPr>
        <p:spPr>
          <a:xfrm flipH="1">
            <a:off x="10740684" y="3145551"/>
            <a:ext cx="449058" cy="1001052"/>
          </a:xfrm>
          <a:prstGeom prst="line">
            <a:avLst/>
          </a:prstGeom>
          <a:ln w="38100" cap="flat">
            <a:solidFill>
              <a:srgbClr val="040404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sl-SI"/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49BE894A-954A-AC25-A273-C9EB75F121D9}"/>
              </a:ext>
            </a:extLst>
          </p:cNvPr>
          <p:cNvSpPr txBox="1"/>
          <p:nvPr/>
        </p:nvSpPr>
        <p:spPr>
          <a:xfrm>
            <a:off x="643761" y="2915694"/>
            <a:ext cx="408548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Prehodi med kadri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36" name="Freeform 34">
            <a:extLst>
              <a:ext uri="{FF2B5EF4-FFF2-40B4-BE49-F238E27FC236}">
                <a16:creationId xmlns:a16="http://schemas.microsoft.com/office/drawing/2014/main" id="{D7BC2B68-9A06-EAFE-B2F2-40F53DC7E15E}"/>
              </a:ext>
            </a:extLst>
          </p:cNvPr>
          <p:cNvSpPr/>
          <p:nvPr/>
        </p:nvSpPr>
        <p:spPr>
          <a:xfrm>
            <a:off x="1002258" y="3483650"/>
            <a:ext cx="2067218" cy="1653775"/>
          </a:xfrm>
          <a:custGeom>
            <a:avLst/>
            <a:gdLst/>
            <a:ahLst/>
            <a:cxnLst/>
            <a:rect l="l" t="t" r="r" b="b"/>
            <a:pathLst>
              <a:path w="2535754" h="2028603">
                <a:moveTo>
                  <a:pt x="0" y="0"/>
                </a:moveTo>
                <a:lnTo>
                  <a:pt x="2535754" y="0"/>
                </a:lnTo>
                <a:lnTo>
                  <a:pt x="2535754" y="2028604"/>
                </a:lnTo>
                <a:lnTo>
                  <a:pt x="0" y="20286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38" name="AutoShape 10">
            <a:extLst>
              <a:ext uri="{FF2B5EF4-FFF2-40B4-BE49-F238E27FC236}">
                <a16:creationId xmlns:a16="http://schemas.microsoft.com/office/drawing/2014/main" id="{A1A5A947-4DF2-7C44-14A2-7CDD3686ADFC}"/>
              </a:ext>
            </a:extLst>
          </p:cNvPr>
          <p:cNvSpPr/>
          <p:nvPr/>
        </p:nvSpPr>
        <p:spPr>
          <a:xfrm flipV="1">
            <a:off x="1382459" y="3636570"/>
            <a:ext cx="217024" cy="219075"/>
          </a:xfrm>
          <a:prstGeom prst="line">
            <a:avLst/>
          </a:prstGeom>
          <a:ln w="38100" cap="flat">
            <a:solidFill>
              <a:srgbClr val="DD3D4E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sl-SI"/>
          </a:p>
        </p:txBody>
      </p:sp>
      <p:sp>
        <p:nvSpPr>
          <p:cNvPr id="39" name="AutoShape 10">
            <a:extLst>
              <a:ext uri="{FF2B5EF4-FFF2-40B4-BE49-F238E27FC236}">
                <a16:creationId xmlns:a16="http://schemas.microsoft.com/office/drawing/2014/main" id="{0C172A74-E1C7-8555-F4BF-D08813B7D29B}"/>
              </a:ext>
            </a:extLst>
          </p:cNvPr>
          <p:cNvSpPr/>
          <p:nvPr/>
        </p:nvSpPr>
        <p:spPr>
          <a:xfrm flipV="1">
            <a:off x="974696" y="4853708"/>
            <a:ext cx="217024" cy="219075"/>
          </a:xfrm>
          <a:prstGeom prst="line">
            <a:avLst/>
          </a:prstGeom>
          <a:ln w="38100" cap="flat">
            <a:solidFill>
              <a:srgbClr val="DD3D4E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sl-SI"/>
          </a:p>
        </p:txBody>
      </p:sp>
      <p:sp>
        <p:nvSpPr>
          <p:cNvPr id="42" name="AutoShape 10">
            <a:extLst>
              <a:ext uri="{FF2B5EF4-FFF2-40B4-BE49-F238E27FC236}">
                <a16:creationId xmlns:a16="http://schemas.microsoft.com/office/drawing/2014/main" id="{8ABD3829-57C0-81F6-C5CF-00DA4C8846A7}"/>
              </a:ext>
            </a:extLst>
          </p:cNvPr>
          <p:cNvSpPr/>
          <p:nvPr/>
        </p:nvSpPr>
        <p:spPr>
          <a:xfrm flipV="1">
            <a:off x="1382459" y="4776372"/>
            <a:ext cx="217024" cy="219075"/>
          </a:xfrm>
          <a:prstGeom prst="line">
            <a:avLst/>
          </a:prstGeom>
          <a:ln w="38100" cap="flat">
            <a:solidFill>
              <a:srgbClr val="DD3D4E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sl-SI"/>
          </a:p>
        </p:txBody>
      </p:sp>
      <p:sp>
        <p:nvSpPr>
          <p:cNvPr id="43" name="TextBox 10">
            <a:extLst>
              <a:ext uri="{FF2B5EF4-FFF2-40B4-BE49-F238E27FC236}">
                <a16:creationId xmlns:a16="http://schemas.microsoft.com/office/drawing/2014/main" id="{D17414A1-C7CE-18BD-8CD8-C58A718170D2}"/>
              </a:ext>
            </a:extLst>
          </p:cNvPr>
          <p:cNvSpPr txBox="1"/>
          <p:nvPr/>
        </p:nvSpPr>
        <p:spPr>
          <a:xfrm>
            <a:off x="3171388" y="3492756"/>
            <a:ext cx="1636384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t-BR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1. Kliknemo na začetni kader.</a:t>
            </a:r>
          </a:p>
          <a:p>
            <a:pPr algn="l"/>
            <a:r>
              <a:rPr lang="pt-BR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2. Kliknemo“...”</a:t>
            </a:r>
          </a:p>
          <a:p>
            <a:pPr algn="l"/>
            <a:r>
              <a:rPr lang="pt-BR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3. Izberemo“Dodaj prehod”</a:t>
            </a:r>
          </a:p>
        </p:txBody>
      </p:sp>
      <p:sp>
        <p:nvSpPr>
          <p:cNvPr id="44" name="Freeform 41">
            <a:extLst>
              <a:ext uri="{FF2B5EF4-FFF2-40B4-BE49-F238E27FC236}">
                <a16:creationId xmlns:a16="http://schemas.microsoft.com/office/drawing/2014/main" id="{1B3AA283-2A52-DE6F-FD6F-D3ECE6A0E10D}"/>
              </a:ext>
            </a:extLst>
          </p:cNvPr>
          <p:cNvSpPr/>
          <p:nvPr/>
        </p:nvSpPr>
        <p:spPr>
          <a:xfrm>
            <a:off x="5138734" y="2722314"/>
            <a:ext cx="1386686" cy="2441587"/>
          </a:xfrm>
          <a:custGeom>
            <a:avLst/>
            <a:gdLst/>
            <a:ahLst/>
            <a:cxnLst/>
            <a:rect l="l" t="t" r="r" b="b"/>
            <a:pathLst>
              <a:path w="1947605" h="3429218">
                <a:moveTo>
                  <a:pt x="0" y="0"/>
                </a:moveTo>
                <a:lnTo>
                  <a:pt x="1947605" y="0"/>
                </a:lnTo>
                <a:lnTo>
                  <a:pt x="1947605" y="3429219"/>
                </a:lnTo>
                <a:lnTo>
                  <a:pt x="0" y="3429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5" name="TextBox 10">
            <a:extLst>
              <a:ext uri="{FF2B5EF4-FFF2-40B4-BE49-F238E27FC236}">
                <a16:creationId xmlns:a16="http://schemas.microsoft.com/office/drawing/2014/main" id="{9B4E927D-0096-1907-9AAD-9C37E7232488}"/>
              </a:ext>
            </a:extLst>
          </p:cNvPr>
          <p:cNvSpPr txBox="1"/>
          <p:nvPr/>
        </p:nvSpPr>
        <p:spPr>
          <a:xfrm>
            <a:off x="5138734" y="5280344"/>
            <a:ext cx="1707918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4. Izberemo želen prehod.</a:t>
            </a:r>
            <a:endParaRPr lang="pt-BR" sz="11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46" name="TextBox 10">
            <a:extLst>
              <a:ext uri="{FF2B5EF4-FFF2-40B4-BE49-F238E27FC236}">
                <a16:creationId xmlns:a16="http://schemas.microsoft.com/office/drawing/2014/main" id="{F5E96772-BE66-389B-F531-978621D480FD}"/>
              </a:ext>
            </a:extLst>
          </p:cNvPr>
          <p:cNvSpPr txBox="1"/>
          <p:nvPr/>
        </p:nvSpPr>
        <p:spPr>
          <a:xfrm>
            <a:off x="7553080" y="3898505"/>
            <a:ext cx="708737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1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Rezultat</a:t>
            </a:r>
            <a:endParaRPr lang="pt-BR" sz="11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49" name="Freeform 54">
            <a:extLst>
              <a:ext uri="{FF2B5EF4-FFF2-40B4-BE49-F238E27FC236}">
                <a16:creationId xmlns:a16="http://schemas.microsoft.com/office/drawing/2014/main" id="{D15E0EB1-0E55-EB3E-5978-496D144D9FD8}"/>
              </a:ext>
            </a:extLst>
          </p:cNvPr>
          <p:cNvSpPr/>
          <p:nvPr/>
        </p:nvSpPr>
        <p:spPr>
          <a:xfrm>
            <a:off x="7296189" y="4138204"/>
            <a:ext cx="1090926" cy="401148"/>
          </a:xfrm>
          <a:custGeom>
            <a:avLst/>
            <a:gdLst/>
            <a:ahLst/>
            <a:cxnLst/>
            <a:rect l="l" t="t" r="r" b="b"/>
            <a:pathLst>
              <a:path w="2362716" h="868801">
                <a:moveTo>
                  <a:pt x="0" y="0"/>
                </a:moveTo>
                <a:lnTo>
                  <a:pt x="2362716" y="0"/>
                </a:lnTo>
                <a:lnTo>
                  <a:pt x="2362716" y="868801"/>
                </a:lnTo>
                <a:lnTo>
                  <a:pt x="0" y="8688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1" name="AutoShape 27">
            <a:extLst>
              <a:ext uri="{FF2B5EF4-FFF2-40B4-BE49-F238E27FC236}">
                <a16:creationId xmlns:a16="http://schemas.microsoft.com/office/drawing/2014/main" id="{2732EA16-E7F1-EBAD-D8DC-F7026196673F}"/>
              </a:ext>
            </a:extLst>
          </p:cNvPr>
          <p:cNvSpPr/>
          <p:nvPr/>
        </p:nvSpPr>
        <p:spPr>
          <a:xfrm>
            <a:off x="3848214" y="4338778"/>
            <a:ext cx="1173096" cy="1007156"/>
          </a:xfrm>
          <a:prstGeom prst="line">
            <a:avLst/>
          </a:prstGeom>
          <a:ln w="38100" cap="flat">
            <a:solidFill>
              <a:srgbClr val="040404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sl-SI"/>
          </a:p>
        </p:txBody>
      </p:sp>
      <p:sp>
        <p:nvSpPr>
          <p:cNvPr id="52" name="AutoShape 27">
            <a:extLst>
              <a:ext uri="{FF2B5EF4-FFF2-40B4-BE49-F238E27FC236}">
                <a16:creationId xmlns:a16="http://schemas.microsoft.com/office/drawing/2014/main" id="{60A59C41-EACD-36DB-B949-698AA4740A8E}"/>
              </a:ext>
            </a:extLst>
          </p:cNvPr>
          <p:cNvSpPr/>
          <p:nvPr/>
        </p:nvSpPr>
        <p:spPr>
          <a:xfrm>
            <a:off x="6637984" y="3898505"/>
            <a:ext cx="585237" cy="401148"/>
          </a:xfrm>
          <a:prstGeom prst="line">
            <a:avLst/>
          </a:prstGeom>
          <a:ln w="38100" cap="flat">
            <a:solidFill>
              <a:srgbClr val="040404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sl-SI"/>
          </a:p>
        </p:txBody>
      </p:sp>
      <p:sp>
        <p:nvSpPr>
          <p:cNvPr id="53" name="TextBox 10">
            <a:extLst>
              <a:ext uri="{FF2B5EF4-FFF2-40B4-BE49-F238E27FC236}">
                <a16:creationId xmlns:a16="http://schemas.microsoft.com/office/drawing/2014/main" id="{122D6013-37CF-67AF-A8BE-FAFE4BBDDD1E}"/>
              </a:ext>
            </a:extLst>
          </p:cNvPr>
          <p:cNvSpPr txBox="1"/>
          <p:nvPr/>
        </p:nvSpPr>
        <p:spPr>
          <a:xfrm>
            <a:off x="863792" y="4842356"/>
            <a:ext cx="140424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100" dirty="0">
                <a:solidFill>
                  <a:srgbClr val="FF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1.</a:t>
            </a:r>
            <a:endParaRPr lang="pt-BR" sz="1100" dirty="0">
              <a:solidFill>
                <a:srgbClr val="FF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54" name="TextBox 10">
            <a:extLst>
              <a:ext uri="{FF2B5EF4-FFF2-40B4-BE49-F238E27FC236}">
                <a16:creationId xmlns:a16="http://schemas.microsoft.com/office/drawing/2014/main" id="{0C8F8053-149C-CC7D-5151-9E215B446636}"/>
              </a:ext>
            </a:extLst>
          </p:cNvPr>
          <p:cNvSpPr txBox="1"/>
          <p:nvPr/>
        </p:nvSpPr>
        <p:spPr>
          <a:xfrm>
            <a:off x="1338995" y="4757399"/>
            <a:ext cx="140424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100" dirty="0">
                <a:solidFill>
                  <a:srgbClr val="FF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2.</a:t>
            </a:r>
            <a:endParaRPr lang="pt-BR" sz="1100" dirty="0">
              <a:solidFill>
                <a:srgbClr val="FF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9A176253-CF28-A0AA-5F28-1C30E3757198}"/>
              </a:ext>
            </a:extLst>
          </p:cNvPr>
          <p:cNvSpPr txBox="1"/>
          <p:nvPr/>
        </p:nvSpPr>
        <p:spPr>
          <a:xfrm>
            <a:off x="1286494" y="3652602"/>
            <a:ext cx="140424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sl-SI" sz="1100" dirty="0">
                <a:solidFill>
                  <a:srgbClr val="FF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3.</a:t>
            </a:r>
            <a:endParaRPr lang="pt-BR" sz="1100" dirty="0">
              <a:solidFill>
                <a:srgbClr val="FF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</p:spTree>
    <p:extLst>
      <p:ext uri="{BB962C8B-B14F-4D97-AF65-F5344CB8AC3E}">
        <p14:creationId xmlns:p14="http://schemas.microsoft.com/office/powerpoint/2010/main" val="3517251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B998D-98EB-55C9-B667-051A298A7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9F9666-6947-BCB0-09D4-71C54A331D09}"/>
              </a:ext>
            </a:extLst>
          </p:cNvPr>
          <p:cNvSpPr/>
          <p:nvPr/>
        </p:nvSpPr>
        <p:spPr>
          <a:xfrm>
            <a:off x="-20690" y="0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195B9442-7C39-5DEA-BBF6-38E249BD5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67CE28-7422-582F-E44B-4F1438DC03D2}"/>
              </a:ext>
            </a:extLst>
          </p:cNvPr>
          <p:cNvSpPr txBox="1"/>
          <p:nvPr/>
        </p:nvSpPr>
        <p:spPr>
          <a:xfrm>
            <a:off x="725022" y="634963"/>
            <a:ext cx="75339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Dodajanje elementov v video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916EF416-4B0A-8416-2F63-71A62BE1303C}"/>
              </a:ext>
            </a:extLst>
          </p:cNvPr>
          <p:cNvSpPr txBox="1"/>
          <p:nvPr/>
        </p:nvSpPr>
        <p:spPr>
          <a:xfrm>
            <a:off x="629695" y="1522736"/>
            <a:ext cx="914735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 video lahko dodamo druge večpredstavnostne elemente (ilustracije, fotografije, besedilo)</a:t>
            </a: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2433AFFC-76A2-45F7-455B-2507FA864D3F}"/>
              </a:ext>
            </a:extLst>
          </p:cNvPr>
          <p:cNvSpPr txBox="1"/>
          <p:nvPr/>
        </p:nvSpPr>
        <p:spPr>
          <a:xfrm>
            <a:off x="629695" y="5098893"/>
            <a:ext cx="490777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Vadnica: </a:t>
            </a:r>
            <a:r>
              <a:rPr lang="en-US" sz="2400" u="sng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  <a:hlinkClick r:id="rId3"/>
              </a:rPr>
              <a:t>https://ior.ad/9SOm</a:t>
            </a:r>
            <a:endParaRPr lang="en-US" sz="2400" u="sng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</p:spTree>
    <p:extLst>
      <p:ext uri="{BB962C8B-B14F-4D97-AF65-F5344CB8AC3E}">
        <p14:creationId xmlns:p14="http://schemas.microsoft.com/office/powerpoint/2010/main" val="2879062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5485C6-4418-88ED-4824-901C6CFC2E2A}"/>
              </a:ext>
            </a:extLst>
          </p:cNvPr>
          <p:cNvSpPr/>
          <p:nvPr/>
        </p:nvSpPr>
        <p:spPr>
          <a:xfrm>
            <a:off x="-793" y="10438"/>
            <a:ext cx="12183941" cy="6848355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omputer screen with many papers on it&#10;&#10;Description automatically generated">
            <a:extLst>
              <a:ext uri="{FF2B5EF4-FFF2-40B4-BE49-F238E27FC236}">
                <a16:creationId xmlns:a16="http://schemas.microsoft.com/office/drawing/2014/main" id="{C7134C4A-9FA3-7AB2-3919-6F74AA0DA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884" y="14614"/>
            <a:ext cx="6310151" cy="6139841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44BFFAD8-B4CA-6139-9732-083E996F00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89" r="-58" b="1493"/>
          <a:stretch/>
        </p:blipFill>
        <p:spPr>
          <a:xfrm>
            <a:off x="11232" y="6170419"/>
            <a:ext cx="12188205" cy="69120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4D4396C-38C7-928B-6686-DEEDE9B99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562" y="4413155"/>
            <a:ext cx="6096000" cy="89180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2E82C9D8-4A37-59F2-8BED-A857587DB34B}"/>
              </a:ext>
            </a:extLst>
          </p:cNvPr>
          <p:cNvSpPr txBox="1"/>
          <p:nvPr/>
        </p:nvSpPr>
        <p:spPr>
          <a:xfrm>
            <a:off x="309196" y="942687"/>
            <a:ext cx="600205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7200" b="1" dirty="0">
                <a:solidFill>
                  <a:srgbClr val="FFFFFF"/>
                </a:solidFill>
                <a:latin typeface="Trebuchet MS"/>
                <a:ea typeface="Verdana"/>
                <a:cs typeface="Tahoma"/>
              </a:rPr>
              <a:t>HVALA ZA POZORNOST</a:t>
            </a:r>
            <a:endParaRPr lang="en-US" sz="7200" b="1" dirty="0">
              <a:solidFill>
                <a:srgbClr val="FFFFFF"/>
              </a:solidFill>
              <a:latin typeface="Trebuchet MS"/>
              <a:ea typeface="Verdan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54120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62B76F-C6F0-E26F-9885-7B4EC44D8729}"/>
              </a:ext>
            </a:extLst>
          </p:cNvPr>
          <p:cNvSpPr/>
          <p:nvPr/>
        </p:nvSpPr>
        <p:spPr>
          <a:xfrm>
            <a:off x="-793" y="0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9DD07455-2107-651D-EFA0-417745EF3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B7D7D8-D774-F6FA-CA68-21A56E5B744E}"/>
              </a:ext>
            </a:extLst>
          </p:cNvPr>
          <p:cNvSpPr txBox="1"/>
          <p:nvPr/>
        </p:nvSpPr>
        <p:spPr>
          <a:xfrm>
            <a:off x="949440" y="706087"/>
            <a:ext cx="60020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O APLIKACIJI CANVA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D5B58C-F7D7-3A2E-F5ED-6FA4D84A3845}"/>
              </a:ext>
            </a:extLst>
          </p:cNvPr>
          <p:cNvSpPr txBox="1"/>
          <p:nvPr/>
        </p:nvSpPr>
        <p:spPr>
          <a:xfrm>
            <a:off x="1011730" y="1485980"/>
            <a:ext cx="10016675" cy="405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Grafično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oblikovanje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za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vse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ki nis(m)o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grafični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oblikovalci</a:t>
            </a: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Ustvarjanje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vizualnih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vsebin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kot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so: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predstavitve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plakati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infografike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objave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socialnih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omrežjih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, in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še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mnogo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mnogo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več</a:t>
            </a: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Dostopno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: https://www.canva.com/ </a:t>
            </a: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91C6D60A-4AD8-74BB-8D2A-7DDD201EF467}"/>
              </a:ext>
            </a:extLst>
          </p:cNvPr>
          <p:cNvSpPr/>
          <p:nvPr/>
        </p:nvSpPr>
        <p:spPr>
          <a:xfrm>
            <a:off x="9967687" y="510886"/>
            <a:ext cx="1586284" cy="1481192"/>
          </a:xfrm>
          <a:custGeom>
            <a:avLst/>
            <a:gdLst/>
            <a:ahLst/>
            <a:cxnLst/>
            <a:rect l="l" t="t" r="r" b="b"/>
            <a:pathLst>
              <a:path w="1586284" h="1481192">
                <a:moveTo>
                  <a:pt x="0" y="0"/>
                </a:moveTo>
                <a:lnTo>
                  <a:pt x="1586284" y="0"/>
                </a:lnTo>
                <a:lnTo>
                  <a:pt x="1586284" y="1481192"/>
                </a:lnTo>
                <a:lnTo>
                  <a:pt x="0" y="1481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9A0C8256-879E-FF65-A57E-2C492F7D2DBF}"/>
              </a:ext>
            </a:extLst>
          </p:cNvPr>
          <p:cNvSpPr/>
          <p:nvPr/>
        </p:nvSpPr>
        <p:spPr>
          <a:xfrm>
            <a:off x="1539774" y="3631075"/>
            <a:ext cx="690936" cy="992367"/>
          </a:xfrm>
          <a:custGeom>
            <a:avLst/>
            <a:gdLst/>
            <a:ahLst/>
            <a:cxnLst/>
            <a:rect l="l" t="t" r="r" b="b"/>
            <a:pathLst>
              <a:path w="986510" h="1416890">
                <a:moveTo>
                  <a:pt x="0" y="0"/>
                </a:moveTo>
                <a:lnTo>
                  <a:pt x="986510" y="0"/>
                </a:lnTo>
                <a:lnTo>
                  <a:pt x="986510" y="1416890"/>
                </a:lnTo>
                <a:lnTo>
                  <a:pt x="0" y="1416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3BE67646-8B37-A4D3-F34D-F2CA2A2F8A1B}"/>
              </a:ext>
            </a:extLst>
          </p:cNvPr>
          <p:cNvSpPr/>
          <p:nvPr/>
        </p:nvSpPr>
        <p:spPr>
          <a:xfrm>
            <a:off x="2682846" y="3655498"/>
            <a:ext cx="943519" cy="943519"/>
          </a:xfrm>
          <a:custGeom>
            <a:avLst/>
            <a:gdLst/>
            <a:ahLst/>
            <a:cxnLst/>
            <a:rect l="l" t="t" r="r" b="b"/>
            <a:pathLst>
              <a:path w="1318797" h="1318797">
                <a:moveTo>
                  <a:pt x="0" y="0"/>
                </a:moveTo>
                <a:lnTo>
                  <a:pt x="1318797" y="0"/>
                </a:lnTo>
                <a:lnTo>
                  <a:pt x="1318797" y="1318797"/>
                </a:lnTo>
                <a:lnTo>
                  <a:pt x="0" y="13187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5B07534F-5769-C8CD-FF41-B7CD077C4337}"/>
              </a:ext>
            </a:extLst>
          </p:cNvPr>
          <p:cNvSpPr/>
          <p:nvPr/>
        </p:nvSpPr>
        <p:spPr>
          <a:xfrm>
            <a:off x="4122635" y="3631075"/>
            <a:ext cx="1194328" cy="943519"/>
          </a:xfrm>
          <a:custGeom>
            <a:avLst/>
            <a:gdLst/>
            <a:ahLst/>
            <a:cxnLst/>
            <a:rect l="l" t="t" r="r" b="b"/>
            <a:pathLst>
              <a:path w="1740543" h="1375029">
                <a:moveTo>
                  <a:pt x="0" y="0"/>
                </a:moveTo>
                <a:lnTo>
                  <a:pt x="1740543" y="0"/>
                </a:lnTo>
                <a:lnTo>
                  <a:pt x="1740543" y="1375029"/>
                </a:lnTo>
                <a:lnTo>
                  <a:pt x="0" y="13750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6" name="Freeform 15">
            <a:extLst>
              <a:ext uri="{FF2B5EF4-FFF2-40B4-BE49-F238E27FC236}">
                <a16:creationId xmlns:a16="http://schemas.microsoft.com/office/drawing/2014/main" id="{306D4F2E-4E1C-30B5-9E9B-AE3997B87767}"/>
              </a:ext>
            </a:extLst>
          </p:cNvPr>
          <p:cNvSpPr/>
          <p:nvPr/>
        </p:nvSpPr>
        <p:spPr>
          <a:xfrm>
            <a:off x="5821233" y="3631075"/>
            <a:ext cx="971394" cy="983690"/>
          </a:xfrm>
          <a:custGeom>
            <a:avLst/>
            <a:gdLst/>
            <a:ahLst/>
            <a:cxnLst/>
            <a:rect l="l" t="t" r="r" b="b"/>
            <a:pathLst>
              <a:path w="1566429" h="1586257">
                <a:moveTo>
                  <a:pt x="0" y="0"/>
                </a:moveTo>
                <a:lnTo>
                  <a:pt x="1566429" y="0"/>
                </a:lnTo>
                <a:lnTo>
                  <a:pt x="1566429" y="1586257"/>
                </a:lnTo>
                <a:lnTo>
                  <a:pt x="0" y="15862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7" name="Freeform 16">
            <a:extLst>
              <a:ext uri="{FF2B5EF4-FFF2-40B4-BE49-F238E27FC236}">
                <a16:creationId xmlns:a16="http://schemas.microsoft.com/office/drawing/2014/main" id="{9B0E7CAE-247C-E972-E4BF-42CC98DFA091}"/>
              </a:ext>
            </a:extLst>
          </p:cNvPr>
          <p:cNvSpPr/>
          <p:nvPr/>
        </p:nvSpPr>
        <p:spPr>
          <a:xfrm>
            <a:off x="7296897" y="3695597"/>
            <a:ext cx="1018524" cy="868292"/>
          </a:xfrm>
          <a:custGeom>
            <a:avLst/>
            <a:gdLst/>
            <a:ahLst/>
            <a:cxnLst/>
            <a:rect l="l" t="t" r="r" b="b"/>
            <a:pathLst>
              <a:path w="1546976" h="1318797">
                <a:moveTo>
                  <a:pt x="0" y="0"/>
                </a:moveTo>
                <a:lnTo>
                  <a:pt x="1546977" y="0"/>
                </a:lnTo>
                <a:lnTo>
                  <a:pt x="1546977" y="1318797"/>
                </a:lnTo>
                <a:lnTo>
                  <a:pt x="0" y="1318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7128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6C4FF-3F47-5D22-E159-1483DB458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621C14-79BB-A801-874A-CDE96A7A831A}"/>
              </a:ext>
            </a:extLst>
          </p:cNvPr>
          <p:cNvSpPr/>
          <p:nvPr/>
        </p:nvSpPr>
        <p:spPr>
          <a:xfrm>
            <a:off x="-793" y="0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E0416F93-CB9F-4766-09BE-347D293B9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07E2A8-F610-5992-7A8D-6057D8E3F0F5}"/>
              </a:ext>
            </a:extLst>
          </p:cNvPr>
          <p:cNvSpPr txBox="1"/>
          <p:nvPr/>
        </p:nvSpPr>
        <p:spPr>
          <a:xfrm>
            <a:off x="949440" y="625773"/>
            <a:ext cx="60020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O APLIKACIJI CANVA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1B6F5F-6931-CFC4-31D7-51C012B5F52C}"/>
              </a:ext>
            </a:extLst>
          </p:cNvPr>
          <p:cNvSpPr txBox="1"/>
          <p:nvPr/>
        </p:nvSpPr>
        <p:spPr>
          <a:xfrm>
            <a:off x="1011730" y="1319162"/>
            <a:ext cx="10016675" cy="46348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Vnaprej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pripravljene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predloge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+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bogate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knjižnice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oblikovalskih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elementov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ikone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fotografije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ilustracije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pisave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videoposnetki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...</a:t>
            </a:r>
          </a:p>
          <a:p>
            <a:pPr marL="342900" indent="-3429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Soustvarjanje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skupinsko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delo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skupno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urejanje</a:t>
            </a:r>
            <a:endParaRPr lang="en-US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Možnost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izvoza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v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različne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formate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(pdf,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png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, jpg, mp4),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prilagojeno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za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objave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socialnih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omrežjih</a:t>
            </a:r>
            <a:endParaRPr lang="en-US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53FEE24A-2DB2-4724-96FB-50D63D162E52}"/>
              </a:ext>
            </a:extLst>
          </p:cNvPr>
          <p:cNvSpPr/>
          <p:nvPr/>
        </p:nvSpPr>
        <p:spPr>
          <a:xfrm>
            <a:off x="1484584" y="2838398"/>
            <a:ext cx="560460" cy="567685"/>
          </a:xfrm>
          <a:custGeom>
            <a:avLst/>
            <a:gdLst/>
            <a:ahLst/>
            <a:cxnLst/>
            <a:rect l="l" t="t" r="r" b="b"/>
            <a:pathLst>
              <a:path w="1015216" h="1028303">
                <a:moveTo>
                  <a:pt x="0" y="0"/>
                </a:moveTo>
                <a:lnTo>
                  <a:pt x="1015216" y="0"/>
                </a:lnTo>
                <a:lnTo>
                  <a:pt x="1015216" y="1028304"/>
                </a:lnTo>
                <a:lnTo>
                  <a:pt x="0" y="1028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7D1F3CDA-AFFE-3339-3331-D60A928A72DA}"/>
              </a:ext>
            </a:extLst>
          </p:cNvPr>
          <p:cNvSpPr/>
          <p:nvPr/>
        </p:nvSpPr>
        <p:spPr>
          <a:xfrm>
            <a:off x="2382319" y="2841901"/>
            <a:ext cx="792455" cy="567686"/>
          </a:xfrm>
          <a:custGeom>
            <a:avLst/>
            <a:gdLst/>
            <a:ahLst/>
            <a:cxnLst/>
            <a:rect l="l" t="t" r="r" b="b"/>
            <a:pathLst>
              <a:path w="1274999" h="913363">
                <a:moveTo>
                  <a:pt x="0" y="0"/>
                </a:moveTo>
                <a:lnTo>
                  <a:pt x="1275000" y="0"/>
                </a:lnTo>
                <a:lnTo>
                  <a:pt x="1275000" y="913363"/>
                </a:lnTo>
                <a:lnTo>
                  <a:pt x="0" y="9133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 dirty="0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6BBDBEB1-CD37-3F51-CEAB-23C393739674}"/>
              </a:ext>
            </a:extLst>
          </p:cNvPr>
          <p:cNvSpPr/>
          <p:nvPr/>
        </p:nvSpPr>
        <p:spPr>
          <a:xfrm>
            <a:off x="3587047" y="2861313"/>
            <a:ext cx="676825" cy="567687"/>
          </a:xfrm>
          <a:custGeom>
            <a:avLst/>
            <a:gdLst/>
            <a:ahLst/>
            <a:cxnLst/>
            <a:rect l="l" t="t" r="r" b="b"/>
            <a:pathLst>
              <a:path w="1031790" h="865414">
                <a:moveTo>
                  <a:pt x="0" y="0"/>
                </a:moveTo>
                <a:lnTo>
                  <a:pt x="1031790" y="0"/>
                </a:lnTo>
                <a:lnTo>
                  <a:pt x="1031790" y="865414"/>
                </a:lnTo>
                <a:lnTo>
                  <a:pt x="0" y="8654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C82F5B95-1DF9-7CDD-56C9-F7348B76E20B}"/>
              </a:ext>
            </a:extLst>
          </p:cNvPr>
          <p:cNvSpPr/>
          <p:nvPr/>
        </p:nvSpPr>
        <p:spPr>
          <a:xfrm>
            <a:off x="4706501" y="2861313"/>
            <a:ext cx="419379" cy="567687"/>
          </a:xfrm>
          <a:custGeom>
            <a:avLst/>
            <a:gdLst/>
            <a:ahLst/>
            <a:cxnLst/>
            <a:rect l="l" t="t" r="r" b="b"/>
            <a:pathLst>
              <a:path w="608624" h="823857">
                <a:moveTo>
                  <a:pt x="0" y="0"/>
                </a:moveTo>
                <a:lnTo>
                  <a:pt x="608624" y="0"/>
                </a:lnTo>
                <a:lnTo>
                  <a:pt x="608624" y="823857"/>
                </a:lnTo>
                <a:lnTo>
                  <a:pt x="0" y="8238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816CE735-04A1-F3FA-8036-3597540EB2E8}"/>
              </a:ext>
            </a:extLst>
          </p:cNvPr>
          <p:cNvSpPr/>
          <p:nvPr/>
        </p:nvSpPr>
        <p:spPr>
          <a:xfrm>
            <a:off x="5540981" y="2838398"/>
            <a:ext cx="529787" cy="595875"/>
          </a:xfrm>
          <a:custGeom>
            <a:avLst/>
            <a:gdLst/>
            <a:ahLst/>
            <a:cxnLst/>
            <a:rect l="l" t="t" r="r" b="b"/>
            <a:pathLst>
              <a:path w="825586" h="928573">
                <a:moveTo>
                  <a:pt x="0" y="0"/>
                </a:moveTo>
                <a:lnTo>
                  <a:pt x="825586" y="0"/>
                </a:lnTo>
                <a:lnTo>
                  <a:pt x="825586" y="928573"/>
                </a:lnTo>
                <a:lnTo>
                  <a:pt x="0" y="9285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BC32660A-BA12-58F6-7DBD-590056E84812}"/>
              </a:ext>
            </a:extLst>
          </p:cNvPr>
          <p:cNvSpPr/>
          <p:nvPr/>
        </p:nvSpPr>
        <p:spPr>
          <a:xfrm>
            <a:off x="6485869" y="2864782"/>
            <a:ext cx="463252" cy="694010"/>
          </a:xfrm>
          <a:custGeom>
            <a:avLst/>
            <a:gdLst/>
            <a:ahLst/>
            <a:cxnLst/>
            <a:rect l="l" t="t" r="r" b="b"/>
            <a:pathLst>
              <a:path w="704718" h="1055757">
                <a:moveTo>
                  <a:pt x="0" y="0"/>
                </a:moveTo>
                <a:lnTo>
                  <a:pt x="704718" y="0"/>
                </a:lnTo>
                <a:lnTo>
                  <a:pt x="704718" y="1055756"/>
                </a:lnTo>
                <a:lnTo>
                  <a:pt x="0" y="1055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pic>
        <p:nvPicPr>
          <p:cNvPr id="13" name="Picture 15">
            <a:hlinkClick r:id="" action="ppaction://media"/>
            <a:extLst>
              <a:ext uri="{FF2B5EF4-FFF2-40B4-BE49-F238E27FC236}">
                <a16:creationId xmlns:a16="http://schemas.microsoft.com/office/drawing/2014/main" id="{414DF5E7-0000-606A-25C0-92D916941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t="23150" b="3198"/>
          <a:stretch>
            <a:fillRect/>
          </a:stretch>
        </p:blipFill>
        <p:spPr>
          <a:xfrm>
            <a:off x="7406798" y="2790688"/>
            <a:ext cx="594453" cy="768104"/>
          </a:xfrm>
          <a:prstGeom prst="rect">
            <a:avLst/>
          </a:prstGeom>
        </p:spPr>
      </p:pic>
      <p:sp>
        <p:nvSpPr>
          <p:cNvPr id="14" name="Freeform 16">
            <a:extLst>
              <a:ext uri="{FF2B5EF4-FFF2-40B4-BE49-F238E27FC236}">
                <a16:creationId xmlns:a16="http://schemas.microsoft.com/office/drawing/2014/main" id="{213E100E-EC19-8869-20EF-1AF334332DB0}"/>
              </a:ext>
            </a:extLst>
          </p:cNvPr>
          <p:cNvSpPr/>
          <p:nvPr/>
        </p:nvSpPr>
        <p:spPr>
          <a:xfrm>
            <a:off x="8279844" y="3774988"/>
            <a:ext cx="1209076" cy="951873"/>
          </a:xfrm>
          <a:custGeom>
            <a:avLst/>
            <a:gdLst/>
            <a:ahLst/>
            <a:cxnLst/>
            <a:rect l="l" t="t" r="r" b="b"/>
            <a:pathLst>
              <a:path w="1866011" h="1469060">
                <a:moveTo>
                  <a:pt x="0" y="0"/>
                </a:moveTo>
                <a:lnTo>
                  <a:pt x="1866011" y="0"/>
                </a:lnTo>
                <a:lnTo>
                  <a:pt x="1866011" y="1469060"/>
                </a:lnTo>
                <a:lnTo>
                  <a:pt x="0" y="14690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30528B9E-8AA4-9720-AB29-A0EB2A045ACE}"/>
              </a:ext>
            </a:extLst>
          </p:cNvPr>
          <p:cNvSpPr/>
          <p:nvPr/>
        </p:nvSpPr>
        <p:spPr>
          <a:xfrm>
            <a:off x="5540981" y="5538838"/>
            <a:ext cx="433511" cy="462412"/>
          </a:xfrm>
          <a:custGeom>
            <a:avLst/>
            <a:gdLst/>
            <a:ahLst/>
            <a:cxnLst/>
            <a:rect l="l" t="t" r="r" b="b"/>
            <a:pathLst>
              <a:path w="910827" h="971549">
                <a:moveTo>
                  <a:pt x="0" y="0"/>
                </a:moveTo>
                <a:lnTo>
                  <a:pt x="910827" y="0"/>
                </a:lnTo>
                <a:lnTo>
                  <a:pt x="910827" y="971549"/>
                </a:lnTo>
                <a:lnTo>
                  <a:pt x="0" y="97154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09305438-5283-71FE-67BA-DC4413044FC2}"/>
              </a:ext>
            </a:extLst>
          </p:cNvPr>
          <p:cNvSpPr/>
          <p:nvPr/>
        </p:nvSpPr>
        <p:spPr>
          <a:xfrm>
            <a:off x="6136229" y="5494354"/>
            <a:ext cx="349640" cy="506725"/>
          </a:xfrm>
          <a:custGeom>
            <a:avLst/>
            <a:gdLst/>
            <a:ahLst/>
            <a:cxnLst/>
            <a:rect l="l" t="t" r="r" b="b"/>
            <a:pathLst>
              <a:path w="670369" h="971549">
                <a:moveTo>
                  <a:pt x="0" y="0"/>
                </a:moveTo>
                <a:lnTo>
                  <a:pt x="670369" y="0"/>
                </a:lnTo>
                <a:lnTo>
                  <a:pt x="670369" y="971549"/>
                </a:lnTo>
                <a:lnTo>
                  <a:pt x="0" y="971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AD7C5BF0-E9EC-2402-9389-881D53F554C8}"/>
              </a:ext>
            </a:extLst>
          </p:cNvPr>
          <p:cNvSpPr/>
          <p:nvPr/>
        </p:nvSpPr>
        <p:spPr>
          <a:xfrm>
            <a:off x="6717495" y="5489023"/>
            <a:ext cx="433511" cy="519953"/>
          </a:xfrm>
          <a:custGeom>
            <a:avLst/>
            <a:gdLst/>
            <a:ahLst/>
            <a:cxnLst/>
            <a:rect l="l" t="t" r="r" b="b"/>
            <a:pathLst>
              <a:path w="814619" h="977054">
                <a:moveTo>
                  <a:pt x="0" y="0"/>
                </a:moveTo>
                <a:lnTo>
                  <a:pt x="814619" y="0"/>
                </a:lnTo>
                <a:lnTo>
                  <a:pt x="814619" y="977054"/>
                </a:lnTo>
                <a:lnTo>
                  <a:pt x="0" y="97705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D752FCC4-9098-E470-8464-982F967732BE}"/>
              </a:ext>
            </a:extLst>
          </p:cNvPr>
          <p:cNvSpPr/>
          <p:nvPr/>
        </p:nvSpPr>
        <p:spPr>
          <a:xfrm>
            <a:off x="7387779" y="5489023"/>
            <a:ext cx="441484" cy="506724"/>
          </a:xfrm>
          <a:custGeom>
            <a:avLst/>
            <a:gdLst/>
            <a:ahLst/>
            <a:cxnLst/>
            <a:rect l="l" t="t" r="r" b="b"/>
            <a:pathLst>
              <a:path w="851258" h="977054">
                <a:moveTo>
                  <a:pt x="0" y="0"/>
                </a:moveTo>
                <a:lnTo>
                  <a:pt x="851258" y="0"/>
                </a:lnTo>
                <a:lnTo>
                  <a:pt x="851258" y="977054"/>
                </a:lnTo>
                <a:lnTo>
                  <a:pt x="0" y="97705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214485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6C4FF-3F47-5D22-E159-1483DB458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621C14-79BB-A801-874A-CDE96A7A831A}"/>
              </a:ext>
            </a:extLst>
          </p:cNvPr>
          <p:cNvSpPr/>
          <p:nvPr/>
        </p:nvSpPr>
        <p:spPr>
          <a:xfrm>
            <a:off x="-793" y="0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E0416F93-CB9F-4766-09BE-347D293B9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07E2A8-F610-5992-7A8D-6057D8E3F0F5}"/>
              </a:ext>
            </a:extLst>
          </p:cNvPr>
          <p:cNvSpPr txBox="1"/>
          <p:nvPr/>
        </p:nvSpPr>
        <p:spPr>
          <a:xfrm>
            <a:off x="949440" y="625773"/>
            <a:ext cx="60020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Osnovna ideja dela v </a:t>
            </a:r>
            <a:r>
              <a:rPr lang="sl-SI" sz="3600" b="1" dirty="0" err="1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Canvi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40DFF5E-87D0-5242-8357-2DC1606D5634}"/>
              </a:ext>
            </a:extLst>
          </p:cNvPr>
          <p:cNvSpPr/>
          <p:nvPr/>
        </p:nvSpPr>
        <p:spPr>
          <a:xfrm>
            <a:off x="1055993" y="1677669"/>
            <a:ext cx="2675747" cy="3981725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5920D7A1-4271-C840-E676-88A3172C23AC}"/>
              </a:ext>
            </a:extLst>
          </p:cNvPr>
          <p:cNvSpPr txBox="1"/>
          <p:nvPr/>
        </p:nvSpPr>
        <p:spPr>
          <a:xfrm>
            <a:off x="1184215" y="1912904"/>
            <a:ext cx="233128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l-SI" sz="2100" dirty="0">
                <a:solidFill>
                  <a:schemeClr val="bg1"/>
                </a:solidFill>
                <a:latin typeface="Trebuchet MS"/>
                <a:ea typeface="Verdana"/>
                <a:cs typeface="Tahoma"/>
              </a:rPr>
              <a:t>1. IZBERI PREDLOGO</a:t>
            </a:r>
            <a:endParaRPr lang="en-US" sz="2100" dirty="0">
              <a:solidFill>
                <a:schemeClr val="bg1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956A2EE7-1315-2C12-BF8E-13ECE087B523}"/>
              </a:ext>
            </a:extLst>
          </p:cNvPr>
          <p:cNvSpPr txBox="1"/>
          <p:nvPr/>
        </p:nvSpPr>
        <p:spPr>
          <a:xfrm>
            <a:off x="1228225" y="2890391"/>
            <a:ext cx="233128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l-SI" sz="1600" dirty="0">
                <a:solidFill>
                  <a:schemeClr val="bg1"/>
                </a:solidFill>
                <a:latin typeface="Trebuchet MS"/>
                <a:ea typeface="Verdana"/>
                <a:cs typeface="Tahoma"/>
              </a:rPr>
              <a:t>Na tisoče vnaprej pripravljenih predlog (profesionalni grafični oblikovalci)</a:t>
            </a:r>
            <a:endParaRPr lang="en-US" sz="1600" dirty="0">
              <a:solidFill>
                <a:schemeClr val="bg1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1015A519-1B50-4E45-C022-7AA81A4E4A2D}"/>
              </a:ext>
            </a:extLst>
          </p:cNvPr>
          <p:cNvSpPr/>
          <p:nvPr/>
        </p:nvSpPr>
        <p:spPr>
          <a:xfrm>
            <a:off x="1290241" y="4578261"/>
            <a:ext cx="483186" cy="377342"/>
          </a:xfrm>
          <a:custGeom>
            <a:avLst/>
            <a:gdLst/>
            <a:ahLst/>
            <a:cxnLst/>
            <a:rect l="l" t="t" r="r" b="b"/>
            <a:pathLst>
              <a:path w="942421" h="781353">
                <a:moveTo>
                  <a:pt x="0" y="0"/>
                </a:moveTo>
                <a:lnTo>
                  <a:pt x="942421" y="0"/>
                </a:lnTo>
                <a:lnTo>
                  <a:pt x="942421" y="781352"/>
                </a:lnTo>
                <a:lnTo>
                  <a:pt x="0" y="781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91486AD4-880E-5F2B-03D8-C7633B7CA36D}"/>
              </a:ext>
            </a:extLst>
          </p:cNvPr>
          <p:cNvSpPr/>
          <p:nvPr/>
        </p:nvSpPr>
        <p:spPr>
          <a:xfrm>
            <a:off x="2060227" y="4166113"/>
            <a:ext cx="333638" cy="517528"/>
          </a:xfrm>
          <a:custGeom>
            <a:avLst/>
            <a:gdLst/>
            <a:ahLst/>
            <a:cxnLst/>
            <a:rect l="l" t="t" r="r" b="b"/>
            <a:pathLst>
              <a:path w="664182" h="938774">
                <a:moveTo>
                  <a:pt x="0" y="0"/>
                </a:moveTo>
                <a:lnTo>
                  <a:pt x="664182" y="0"/>
                </a:lnTo>
                <a:lnTo>
                  <a:pt x="664182" y="938774"/>
                </a:lnTo>
                <a:lnTo>
                  <a:pt x="0" y="9387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A76FEF8C-1B0D-EC6C-684A-2A9CF7D7E167}"/>
              </a:ext>
            </a:extLst>
          </p:cNvPr>
          <p:cNvSpPr/>
          <p:nvPr/>
        </p:nvSpPr>
        <p:spPr>
          <a:xfrm>
            <a:off x="2799555" y="4390173"/>
            <a:ext cx="691353" cy="753518"/>
          </a:xfrm>
          <a:custGeom>
            <a:avLst/>
            <a:gdLst/>
            <a:ahLst/>
            <a:cxnLst/>
            <a:rect l="l" t="t" r="r" b="b"/>
            <a:pathLst>
              <a:path w="1223681" h="1333712">
                <a:moveTo>
                  <a:pt x="0" y="0"/>
                </a:moveTo>
                <a:lnTo>
                  <a:pt x="1223681" y="0"/>
                </a:lnTo>
                <a:lnTo>
                  <a:pt x="1223681" y="1333713"/>
                </a:lnTo>
                <a:lnTo>
                  <a:pt x="0" y="13337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58412E62-45D5-EF03-1549-09BF323F0A47}"/>
              </a:ext>
            </a:extLst>
          </p:cNvPr>
          <p:cNvSpPr/>
          <p:nvPr/>
        </p:nvSpPr>
        <p:spPr>
          <a:xfrm>
            <a:off x="1977798" y="5012800"/>
            <a:ext cx="498496" cy="497231"/>
          </a:xfrm>
          <a:custGeom>
            <a:avLst/>
            <a:gdLst/>
            <a:ahLst/>
            <a:cxnLst/>
            <a:rect l="l" t="t" r="r" b="b"/>
            <a:pathLst>
              <a:path w="995299" h="992773">
                <a:moveTo>
                  <a:pt x="0" y="0"/>
                </a:moveTo>
                <a:lnTo>
                  <a:pt x="995299" y="0"/>
                </a:lnTo>
                <a:lnTo>
                  <a:pt x="995299" y="992773"/>
                </a:lnTo>
                <a:lnTo>
                  <a:pt x="0" y="9927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5ED90B12-2B26-F7B5-A43C-9D357AB1E290}"/>
              </a:ext>
            </a:extLst>
          </p:cNvPr>
          <p:cNvSpPr/>
          <p:nvPr/>
        </p:nvSpPr>
        <p:spPr>
          <a:xfrm>
            <a:off x="4312941" y="1677669"/>
            <a:ext cx="2675747" cy="3981725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47BF1C3C-1758-CAB7-8930-FE3A76638A89}"/>
              </a:ext>
            </a:extLst>
          </p:cNvPr>
          <p:cNvSpPr txBox="1"/>
          <p:nvPr/>
        </p:nvSpPr>
        <p:spPr>
          <a:xfrm>
            <a:off x="4441163" y="1912904"/>
            <a:ext cx="233128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l-SI" sz="2100" dirty="0">
                <a:solidFill>
                  <a:schemeClr val="bg1"/>
                </a:solidFill>
                <a:latin typeface="Trebuchet MS"/>
                <a:ea typeface="Verdana"/>
                <a:cs typeface="Tahoma"/>
              </a:rPr>
              <a:t>2. DODAJ SVOJO VSEBINO</a:t>
            </a:r>
            <a:endParaRPr lang="en-US" sz="2100" dirty="0">
              <a:solidFill>
                <a:schemeClr val="bg1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BA4D868C-6F50-63C8-09AA-FD153B66264C}"/>
              </a:ext>
            </a:extLst>
          </p:cNvPr>
          <p:cNvSpPr txBox="1"/>
          <p:nvPr/>
        </p:nvSpPr>
        <p:spPr>
          <a:xfrm>
            <a:off x="4485173" y="2890391"/>
            <a:ext cx="233128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l-SI" sz="1600" dirty="0">
                <a:solidFill>
                  <a:schemeClr val="bg1"/>
                </a:solidFill>
                <a:latin typeface="Trebuchet MS"/>
                <a:ea typeface="Verdana"/>
                <a:cs typeface="Tahoma"/>
              </a:rPr>
              <a:t>V predlogo vnesi slike, besedilo in druge vsebine.</a:t>
            </a:r>
            <a:endParaRPr lang="en-US" sz="1600" dirty="0">
              <a:solidFill>
                <a:schemeClr val="bg1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E33766C5-7B9B-BA3D-EB83-B391FFEC96C2}"/>
              </a:ext>
            </a:extLst>
          </p:cNvPr>
          <p:cNvSpPr/>
          <p:nvPr/>
        </p:nvSpPr>
        <p:spPr>
          <a:xfrm>
            <a:off x="5124202" y="4100591"/>
            <a:ext cx="1043644" cy="1043644"/>
          </a:xfrm>
          <a:custGeom>
            <a:avLst/>
            <a:gdLst/>
            <a:ahLst/>
            <a:cxnLst/>
            <a:rect l="l" t="t" r="r" b="b"/>
            <a:pathLst>
              <a:path w="1576621" h="1576621">
                <a:moveTo>
                  <a:pt x="0" y="0"/>
                </a:moveTo>
                <a:lnTo>
                  <a:pt x="1576621" y="0"/>
                </a:lnTo>
                <a:lnTo>
                  <a:pt x="1576621" y="1576621"/>
                </a:lnTo>
                <a:lnTo>
                  <a:pt x="0" y="15766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6FEAAD91-5014-4120-570A-D828364C05FC}"/>
              </a:ext>
            </a:extLst>
          </p:cNvPr>
          <p:cNvSpPr/>
          <p:nvPr/>
        </p:nvSpPr>
        <p:spPr>
          <a:xfrm>
            <a:off x="7690455" y="1677669"/>
            <a:ext cx="2675747" cy="3981725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D742E074-8F7A-847A-F422-32F6D36D2A0D}"/>
              </a:ext>
            </a:extLst>
          </p:cNvPr>
          <p:cNvSpPr txBox="1"/>
          <p:nvPr/>
        </p:nvSpPr>
        <p:spPr>
          <a:xfrm>
            <a:off x="7818677" y="1912904"/>
            <a:ext cx="2331281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l-SI" sz="2100" dirty="0">
                <a:solidFill>
                  <a:schemeClr val="bg1"/>
                </a:solidFill>
                <a:latin typeface="Trebuchet MS"/>
                <a:ea typeface="Verdana"/>
                <a:cs typeface="Tahoma"/>
              </a:rPr>
              <a:t>3. PRILAGODI</a:t>
            </a:r>
            <a:endParaRPr lang="en-US" sz="2100" dirty="0">
              <a:solidFill>
                <a:schemeClr val="bg1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75DA45DB-3FA9-10CF-292E-8FB7261CDF92}"/>
              </a:ext>
            </a:extLst>
          </p:cNvPr>
          <p:cNvSpPr txBox="1"/>
          <p:nvPr/>
        </p:nvSpPr>
        <p:spPr>
          <a:xfrm>
            <a:off x="7862687" y="2651568"/>
            <a:ext cx="2331281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l-SI" sz="1600" dirty="0">
                <a:solidFill>
                  <a:schemeClr val="bg1"/>
                </a:solidFill>
                <a:latin typeface="Trebuchet MS"/>
                <a:ea typeface="Verdana"/>
                <a:cs typeface="Tahoma"/>
              </a:rPr>
              <a:t>Uporabi obsežne </a:t>
            </a:r>
            <a:r>
              <a:rPr lang="sl-SI" sz="1600" dirty="0" err="1">
                <a:solidFill>
                  <a:schemeClr val="bg1"/>
                </a:solidFill>
                <a:latin typeface="Trebuchet MS"/>
                <a:ea typeface="Verdana"/>
                <a:cs typeface="Tahoma"/>
              </a:rPr>
              <a:t>knjižnjice</a:t>
            </a:r>
            <a:r>
              <a:rPr lang="sl-SI" sz="1600" dirty="0">
                <a:solidFill>
                  <a:schemeClr val="bg1"/>
                </a:solidFill>
                <a:latin typeface="Trebuchet MS"/>
                <a:ea typeface="Verdana"/>
                <a:cs typeface="Tahoma"/>
              </a:rPr>
              <a:t> grafičnih elementov, pisav, ikon, slik in tudi drugih predlog ter z njimi prilagodi izbrano predlogo.</a:t>
            </a:r>
          </a:p>
        </p:txBody>
      </p:sp>
      <p:sp>
        <p:nvSpPr>
          <p:cNvPr id="32" name="Freeform 19">
            <a:extLst>
              <a:ext uri="{FF2B5EF4-FFF2-40B4-BE49-F238E27FC236}">
                <a16:creationId xmlns:a16="http://schemas.microsoft.com/office/drawing/2014/main" id="{B3478959-1C09-A580-45AD-66B051A2DADA}"/>
              </a:ext>
            </a:extLst>
          </p:cNvPr>
          <p:cNvSpPr/>
          <p:nvPr/>
        </p:nvSpPr>
        <p:spPr>
          <a:xfrm>
            <a:off x="8712456" y="4616691"/>
            <a:ext cx="752820" cy="790362"/>
          </a:xfrm>
          <a:custGeom>
            <a:avLst/>
            <a:gdLst/>
            <a:ahLst/>
            <a:cxnLst/>
            <a:rect l="l" t="t" r="r" b="b"/>
            <a:pathLst>
              <a:path w="1673798" h="1757268">
                <a:moveTo>
                  <a:pt x="0" y="0"/>
                </a:moveTo>
                <a:lnTo>
                  <a:pt x="1673798" y="0"/>
                </a:lnTo>
                <a:lnTo>
                  <a:pt x="1673798" y="1757269"/>
                </a:lnTo>
                <a:lnTo>
                  <a:pt x="0" y="17572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0244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6C4FF-3F47-5D22-E159-1483DB458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621C14-79BB-A801-874A-CDE96A7A831A}"/>
              </a:ext>
            </a:extLst>
          </p:cNvPr>
          <p:cNvSpPr/>
          <p:nvPr/>
        </p:nvSpPr>
        <p:spPr>
          <a:xfrm>
            <a:off x="-793" y="0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E0416F93-CB9F-4766-09BE-347D293B9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07E2A8-F610-5992-7A8D-6057D8E3F0F5}"/>
              </a:ext>
            </a:extLst>
          </p:cNvPr>
          <p:cNvSpPr txBox="1"/>
          <p:nvPr/>
        </p:nvSpPr>
        <p:spPr>
          <a:xfrm>
            <a:off x="949440" y="625773"/>
            <a:ext cx="60020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Registracija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1B6F5F-6931-CFC4-31D7-51C012B5F52C}"/>
              </a:ext>
            </a:extLst>
          </p:cNvPr>
          <p:cNvSpPr txBox="1"/>
          <p:nvPr/>
        </p:nvSpPr>
        <p:spPr>
          <a:xfrm>
            <a:off x="1011730" y="1387120"/>
            <a:ext cx="10016675" cy="405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Obstoječi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račun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neki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drugi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platformi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kot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npr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. Google, Facebook Apple...</a:t>
            </a: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Ustvarimo novega z uporabo elektronske pošte.</a:t>
            </a:r>
          </a:p>
          <a:p>
            <a:pPr marL="342900" indent="-342900" algn="l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Vadnica: </a:t>
            </a:r>
            <a:r>
              <a:rPr lang="en-US" sz="2400" u="sng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  <a:hlinkClick r:id="rId3" tooltip="https://ior.ad/9Lw4"/>
              </a:rPr>
              <a:t>https://ior.ad/9Lw4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</a:p>
          <a:p>
            <a:pPr marL="342900" indent="-3429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26FADEC5-69EE-8C14-5E13-0BD7C013AEEF}"/>
              </a:ext>
            </a:extLst>
          </p:cNvPr>
          <p:cNvSpPr/>
          <p:nvPr/>
        </p:nvSpPr>
        <p:spPr>
          <a:xfrm>
            <a:off x="8222023" y="3150973"/>
            <a:ext cx="3969977" cy="3001482"/>
          </a:xfrm>
          <a:custGeom>
            <a:avLst/>
            <a:gdLst/>
            <a:ahLst/>
            <a:cxnLst/>
            <a:rect l="l" t="t" r="r" b="b"/>
            <a:pathLst>
              <a:path w="4648252" h="3514288">
                <a:moveTo>
                  <a:pt x="0" y="0"/>
                </a:moveTo>
                <a:lnTo>
                  <a:pt x="4648252" y="0"/>
                </a:lnTo>
                <a:lnTo>
                  <a:pt x="4648252" y="3514288"/>
                </a:lnTo>
                <a:lnTo>
                  <a:pt x="0" y="351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99" r="-2800" b="-1897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08F50EAA-22B2-DA8B-1AE8-B8E1C65A74B3}"/>
              </a:ext>
            </a:extLst>
          </p:cNvPr>
          <p:cNvSpPr/>
          <p:nvPr/>
        </p:nvSpPr>
        <p:spPr>
          <a:xfrm>
            <a:off x="9911309" y="2233215"/>
            <a:ext cx="2234191" cy="590305"/>
          </a:xfrm>
          <a:custGeom>
            <a:avLst/>
            <a:gdLst/>
            <a:ahLst/>
            <a:cxnLst/>
            <a:rect l="l" t="t" r="r" b="b"/>
            <a:pathLst>
              <a:path w="2234191" h="590305">
                <a:moveTo>
                  <a:pt x="0" y="0"/>
                </a:moveTo>
                <a:lnTo>
                  <a:pt x="2234191" y="0"/>
                </a:lnTo>
                <a:lnTo>
                  <a:pt x="2234191" y="590305"/>
                </a:lnTo>
                <a:lnTo>
                  <a:pt x="0" y="5903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3635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5B747-E320-15D8-8BC7-FB82FC8DF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EC6981-4E14-C53F-9DCA-DA86C109AF1C}"/>
              </a:ext>
            </a:extLst>
          </p:cNvPr>
          <p:cNvSpPr/>
          <p:nvPr/>
        </p:nvSpPr>
        <p:spPr>
          <a:xfrm>
            <a:off x="-793" y="0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979FC798-546F-862C-1B64-EC1CB330E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5B4C4A-37C1-1C1A-7C0D-95C8BE42CE2F}"/>
              </a:ext>
            </a:extLst>
          </p:cNvPr>
          <p:cNvSpPr txBox="1"/>
          <p:nvPr/>
        </p:nvSpPr>
        <p:spPr>
          <a:xfrm>
            <a:off x="949440" y="625773"/>
            <a:ext cx="60020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Domača stran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A911A8-5FC7-B2C2-DA35-68E1B6B4F75C}"/>
              </a:ext>
            </a:extLst>
          </p:cNvPr>
          <p:cNvSpPr txBox="1"/>
          <p:nvPr/>
        </p:nvSpPr>
        <p:spPr>
          <a:xfrm>
            <a:off x="1011730" y="1387120"/>
            <a:ext cx="10016675" cy="45886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Navigiranje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med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različnimi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funkcionalnostmi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orodja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.</a:t>
            </a:r>
            <a:endParaRPr lang="sl-SI" sz="1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Nastavitve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računa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iskanje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predlog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obvestila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prejšnji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projekti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aplikacije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.</a:t>
            </a:r>
          </a:p>
          <a:p>
            <a:pPr marL="342900" indent="-342900" algn="l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Videz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se </a:t>
            </a:r>
            <a:r>
              <a:rPr lang="en-US" sz="2400" b="1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pogosto</a:t>
            </a:r>
            <a:r>
              <a:rPr lang="en-US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spreminja</a:t>
            </a:r>
            <a:r>
              <a:rPr lang="sl-SI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!</a:t>
            </a:r>
            <a:endParaRPr lang="en-US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Vadnica: </a:t>
            </a:r>
            <a:r>
              <a:rPr lang="en-US" sz="2400" u="sng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  <a:hlinkClick r:id="rId3"/>
              </a:rPr>
              <a:t>https://ior.ad/9Lwv</a:t>
            </a:r>
            <a:r>
              <a:rPr lang="sl-SI" sz="2400" u="sng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 </a:t>
            </a:r>
            <a:endParaRPr lang="en-US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D3F3687D-4BE2-738E-37B0-4F1EC2CF659E}"/>
              </a:ext>
            </a:extLst>
          </p:cNvPr>
          <p:cNvSpPr/>
          <p:nvPr/>
        </p:nvSpPr>
        <p:spPr>
          <a:xfrm>
            <a:off x="6697362" y="2928281"/>
            <a:ext cx="5494638" cy="3047531"/>
          </a:xfrm>
          <a:custGeom>
            <a:avLst/>
            <a:gdLst/>
            <a:ahLst/>
            <a:cxnLst/>
            <a:rect l="l" t="t" r="r" b="b"/>
            <a:pathLst>
              <a:path w="7009148" h="3887535">
                <a:moveTo>
                  <a:pt x="0" y="0"/>
                </a:moveTo>
                <a:lnTo>
                  <a:pt x="7009148" y="0"/>
                </a:lnTo>
                <a:lnTo>
                  <a:pt x="7009148" y="3887535"/>
                </a:lnTo>
                <a:lnTo>
                  <a:pt x="0" y="38875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2337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1DA98-ABF6-2DEA-6571-46581820A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1738C3-BD87-0804-8F50-BBFB239785F7}"/>
              </a:ext>
            </a:extLst>
          </p:cNvPr>
          <p:cNvSpPr/>
          <p:nvPr/>
        </p:nvSpPr>
        <p:spPr>
          <a:xfrm>
            <a:off x="-793" y="0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2FCA6D7B-2786-6BDA-F3FB-B4170AA2F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EEE164-B7A8-F18C-DC48-0762C853549E}"/>
              </a:ext>
            </a:extLst>
          </p:cNvPr>
          <p:cNvSpPr txBox="1"/>
          <p:nvPr/>
        </p:nvSpPr>
        <p:spPr>
          <a:xfrm>
            <a:off x="949440" y="452779"/>
            <a:ext cx="60020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Ustvarjanje novega izdelka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4542099F-947F-D188-2458-2CE5DAC6EA5B}"/>
              </a:ext>
            </a:extLst>
          </p:cNvPr>
          <p:cNvSpPr/>
          <p:nvPr/>
        </p:nvSpPr>
        <p:spPr>
          <a:xfrm>
            <a:off x="1055993" y="1313140"/>
            <a:ext cx="2675747" cy="3981725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D06C1750-1372-4DB2-D882-241E24D4F0D5}"/>
              </a:ext>
            </a:extLst>
          </p:cNvPr>
          <p:cNvSpPr txBox="1"/>
          <p:nvPr/>
        </p:nvSpPr>
        <p:spPr>
          <a:xfrm>
            <a:off x="1184215" y="1548375"/>
            <a:ext cx="233128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l-SI" sz="2100" dirty="0">
                <a:solidFill>
                  <a:schemeClr val="bg1"/>
                </a:solidFill>
                <a:latin typeface="Trebuchet MS"/>
                <a:ea typeface="Verdana"/>
                <a:cs typeface="Tahoma"/>
              </a:rPr>
              <a:t>1. GUMB USTVARI IZDELEK</a:t>
            </a:r>
            <a:endParaRPr lang="en-US" sz="2100" dirty="0">
              <a:solidFill>
                <a:schemeClr val="bg1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B8C80492-0066-0C58-8408-1C1F1501C721}"/>
              </a:ext>
            </a:extLst>
          </p:cNvPr>
          <p:cNvSpPr txBox="1"/>
          <p:nvPr/>
        </p:nvSpPr>
        <p:spPr>
          <a:xfrm>
            <a:off x="1234532" y="2450080"/>
            <a:ext cx="233128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l-SI" sz="1600" dirty="0">
                <a:solidFill>
                  <a:schemeClr val="bg1"/>
                </a:solidFill>
                <a:latin typeface="Trebuchet MS"/>
                <a:ea typeface="Verdana"/>
                <a:cs typeface="Tahoma"/>
              </a:rPr>
              <a:t>Kliknemo na gumb “Ustvari </a:t>
            </a:r>
            <a:r>
              <a:rPr lang="sl-SI" sz="1600" dirty="0" err="1">
                <a:solidFill>
                  <a:schemeClr val="bg1"/>
                </a:solidFill>
                <a:latin typeface="Trebuchet MS"/>
                <a:ea typeface="Verdana"/>
                <a:cs typeface="Tahoma"/>
              </a:rPr>
              <a:t>izdelek”ter</a:t>
            </a:r>
            <a:r>
              <a:rPr lang="sl-SI" sz="1600" dirty="0">
                <a:solidFill>
                  <a:schemeClr val="bg1"/>
                </a:solidFill>
                <a:latin typeface="Trebuchet MS"/>
                <a:ea typeface="Verdana"/>
                <a:cs typeface="Tahoma"/>
              </a:rPr>
              <a:t> med ponujenimi možnostmi izberemo želeno.</a:t>
            </a: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DD8F8141-1723-E32E-76CC-43DAF1F70B92}"/>
              </a:ext>
            </a:extLst>
          </p:cNvPr>
          <p:cNvSpPr/>
          <p:nvPr/>
        </p:nvSpPr>
        <p:spPr>
          <a:xfrm>
            <a:off x="4312941" y="1313140"/>
            <a:ext cx="2675747" cy="3981725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5E568E8-AAC7-C099-1EAB-1CEF1D33EB4D}"/>
              </a:ext>
            </a:extLst>
          </p:cNvPr>
          <p:cNvSpPr txBox="1"/>
          <p:nvPr/>
        </p:nvSpPr>
        <p:spPr>
          <a:xfrm>
            <a:off x="4441163" y="1548375"/>
            <a:ext cx="2331281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l-SI" sz="2100" dirty="0">
                <a:solidFill>
                  <a:schemeClr val="bg1"/>
                </a:solidFill>
                <a:latin typeface="Trebuchet MS"/>
                <a:ea typeface="Verdana"/>
                <a:cs typeface="Tahoma"/>
              </a:rPr>
              <a:t>2. ISKALNIK</a:t>
            </a:r>
            <a:endParaRPr lang="en-US" sz="2100" dirty="0">
              <a:solidFill>
                <a:schemeClr val="bg1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07AB8F84-D22F-D12A-05F8-7E3ED56E923F}"/>
              </a:ext>
            </a:extLst>
          </p:cNvPr>
          <p:cNvSpPr txBox="1"/>
          <p:nvPr/>
        </p:nvSpPr>
        <p:spPr>
          <a:xfrm>
            <a:off x="4480383" y="2156973"/>
            <a:ext cx="233128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l-SI" sz="1600" dirty="0">
                <a:solidFill>
                  <a:schemeClr val="bg1"/>
                </a:solidFill>
                <a:latin typeface="Trebuchet MS"/>
                <a:ea typeface="Verdana"/>
                <a:cs typeface="Tahoma"/>
              </a:rPr>
              <a:t>V iskalnik vpišemo ključne besede. Iščemo lahko med predlogami ali svojimi obstoječimi izdelki.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BAA4632C-A17D-6474-9CF9-2D440BFF885F}"/>
              </a:ext>
            </a:extLst>
          </p:cNvPr>
          <p:cNvSpPr/>
          <p:nvPr/>
        </p:nvSpPr>
        <p:spPr>
          <a:xfrm>
            <a:off x="7690455" y="1313140"/>
            <a:ext cx="2675747" cy="3981725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70141679-A50D-AB42-57D2-4BF91E44EA40}"/>
              </a:ext>
            </a:extLst>
          </p:cNvPr>
          <p:cNvSpPr txBox="1"/>
          <p:nvPr/>
        </p:nvSpPr>
        <p:spPr>
          <a:xfrm>
            <a:off x="7818677" y="1548375"/>
            <a:ext cx="233128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l-SI" sz="2100" dirty="0">
                <a:solidFill>
                  <a:schemeClr val="bg1"/>
                </a:solidFill>
                <a:latin typeface="Trebuchet MS"/>
                <a:ea typeface="Verdana"/>
                <a:cs typeface="Tahoma"/>
              </a:rPr>
              <a:t>3. IZBEREMO IZ MENIJA</a:t>
            </a:r>
            <a:endParaRPr lang="en-US" sz="2100" dirty="0">
              <a:solidFill>
                <a:schemeClr val="bg1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63281908-2C66-8FF8-8E4B-903F94BE135A}"/>
              </a:ext>
            </a:extLst>
          </p:cNvPr>
          <p:cNvSpPr txBox="1"/>
          <p:nvPr/>
        </p:nvSpPr>
        <p:spPr>
          <a:xfrm>
            <a:off x="7862687" y="2423941"/>
            <a:ext cx="233128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Trebuchet MS"/>
                <a:ea typeface="Verdana"/>
                <a:cs typeface="Tahoma"/>
              </a:rPr>
              <a:t>Predlogo izberemo iz osrednjega okna ali s pomočjo gumba na levem meniju.</a:t>
            </a: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4AA5B3AD-082F-1708-67A0-89B105A0AB56}"/>
              </a:ext>
            </a:extLst>
          </p:cNvPr>
          <p:cNvSpPr/>
          <p:nvPr/>
        </p:nvSpPr>
        <p:spPr>
          <a:xfrm>
            <a:off x="1711948" y="3936560"/>
            <a:ext cx="1363836" cy="1191562"/>
          </a:xfrm>
          <a:custGeom>
            <a:avLst/>
            <a:gdLst/>
            <a:ahLst/>
            <a:cxnLst/>
            <a:rect l="l" t="t" r="r" b="b"/>
            <a:pathLst>
              <a:path w="2787621" h="2435500">
                <a:moveTo>
                  <a:pt x="0" y="0"/>
                </a:moveTo>
                <a:lnTo>
                  <a:pt x="2787621" y="0"/>
                </a:lnTo>
                <a:lnTo>
                  <a:pt x="2787621" y="2435500"/>
                </a:lnTo>
                <a:lnTo>
                  <a:pt x="0" y="2435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13F66A7E-7D0C-5498-F20C-DB18735C9453}"/>
              </a:ext>
            </a:extLst>
          </p:cNvPr>
          <p:cNvSpPr/>
          <p:nvPr/>
        </p:nvSpPr>
        <p:spPr>
          <a:xfrm>
            <a:off x="4472908" y="3620393"/>
            <a:ext cx="2288561" cy="460428"/>
          </a:xfrm>
          <a:custGeom>
            <a:avLst/>
            <a:gdLst/>
            <a:ahLst/>
            <a:cxnLst/>
            <a:rect l="l" t="t" r="r" b="b"/>
            <a:pathLst>
              <a:path w="3804201" h="765355">
                <a:moveTo>
                  <a:pt x="0" y="0"/>
                </a:moveTo>
                <a:lnTo>
                  <a:pt x="3804202" y="0"/>
                </a:lnTo>
                <a:lnTo>
                  <a:pt x="3804202" y="765354"/>
                </a:lnTo>
                <a:lnTo>
                  <a:pt x="0" y="7653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" b="-15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AutoShape 18">
            <a:extLst>
              <a:ext uri="{FF2B5EF4-FFF2-40B4-BE49-F238E27FC236}">
                <a16:creationId xmlns:a16="http://schemas.microsoft.com/office/drawing/2014/main" id="{C6488576-CE73-51F0-A133-32970D9C9B0D}"/>
              </a:ext>
            </a:extLst>
          </p:cNvPr>
          <p:cNvSpPr/>
          <p:nvPr/>
        </p:nvSpPr>
        <p:spPr>
          <a:xfrm flipH="1" flipV="1">
            <a:off x="5606803" y="4324626"/>
            <a:ext cx="417535" cy="254674"/>
          </a:xfrm>
          <a:prstGeom prst="line">
            <a:avLst/>
          </a:prstGeom>
          <a:ln w="38100" cap="flat">
            <a:solidFill>
              <a:srgbClr val="CC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3A668ED9-F5BA-E2ED-B8B3-702BABE800DF}"/>
              </a:ext>
            </a:extLst>
          </p:cNvPr>
          <p:cNvSpPr/>
          <p:nvPr/>
        </p:nvSpPr>
        <p:spPr>
          <a:xfrm>
            <a:off x="4501742" y="4283603"/>
            <a:ext cx="2288561" cy="758921"/>
          </a:xfrm>
          <a:custGeom>
            <a:avLst/>
            <a:gdLst/>
            <a:ahLst/>
            <a:cxnLst/>
            <a:rect l="l" t="t" r="r" b="b"/>
            <a:pathLst>
              <a:path w="3795256" h="1258564">
                <a:moveTo>
                  <a:pt x="0" y="0"/>
                </a:moveTo>
                <a:lnTo>
                  <a:pt x="3795256" y="0"/>
                </a:lnTo>
                <a:lnTo>
                  <a:pt x="3795256" y="1258564"/>
                </a:lnTo>
                <a:lnTo>
                  <a:pt x="0" y="12585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0" name="AutoShape 18">
            <a:extLst>
              <a:ext uri="{FF2B5EF4-FFF2-40B4-BE49-F238E27FC236}">
                <a16:creationId xmlns:a16="http://schemas.microsoft.com/office/drawing/2014/main" id="{8CB84647-ABEA-D3D8-464E-0B93AB367804}"/>
              </a:ext>
            </a:extLst>
          </p:cNvPr>
          <p:cNvSpPr/>
          <p:nvPr/>
        </p:nvSpPr>
        <p:spPr>
          <a:xfrm flipH="1" flipV="1">
            <a:off x="2239798" y="4197289"/>
            <a:ext cx="417535" cy="254674"/>
          </a:xfrm>
          <a:prstGeom prst="line">
            <a:avLst/>
          </a:prstGeom>
          <a:ln w="38100" cap="flat">
            <a:solidFill>
              <a:srgbClr val="CC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11" name="Freeform 20">
            <a:extLst>
              <a:ext uri="{FF2B5EF4-FFF2-40B4-BE49-F238E27FC236}">
                <a16:creationId xmlns:a16="http://schemas.microsoft.com/office/drawing/2014/main" id="{3FD66BBE-6E1B-BAFB-B0EC-290532552076}"/>
              </a:ext>
            </a:extLst>
          </p:cNvPr>
          <p:cNvSpPr/>
          <p:nvPr/>
        </p:nvSpPr>
        <p:spPr>
          <a:xfrm>
            <a:off x="7862687" y="3690182"/>
            <a:ext cx="2331281" cy="644552"/>
          </a:xfrm>
          <a:custGeom>
            <a:avLst/>
            <a:gdLst/>
            <a:ahLst/>
            <a:cxnLst/>
            <a:rect l="l" t="t" r="r" b="b"/>
            <a:pathLst>
              <a:path w="3651570" h="1009585">
                <a:moveTo>
                  <a:pt x="0" y="0"/>
                </a:moveTo>
                <a:lnTo>
                  <a:pt x="3651571" y="0"/>
                </a:lnTo>
                <a:lnTo>
                  <a:pt x="3651571" y="1009585"/>
                </a:lnTo>
                <a:lnTo>
                  <a:pt x="0" y="10095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ED61DF18-52FE-6A7E-E273-61644DB4D761}"/>
              </a:ext>
            </a:extLst>
          </p:cNvPr>
          <p:cNvSpPr/>
          <p:nvPr/>
        </p:nvSpPr>
        <p:spPr>
          <a:xfrm>
            <a:off x="8559596" y="4473555"/>
            <a:ext cx="1041776" cy="705273"/>
          </a:xfrm>
          <a:custGeom>
            <a:avLst/>
            <a:gdLst/>
            <a:ahLst/>
            <a:cxnLst/>
            <a:rect l="l" t="t" r="r" b="b"/>
            <a:pathLst>
              <a:path w="1598362" h="1082077">
                <a:moveTo>
                  <a:pt x="0" y="0"/>
                </a:moveTo>
                <a:lnTo>
                  <a:pt x="1598363" y="0"/>
                </a:lnTo>
                <a:lnTo>
                  <a:pt x="1598363" y="1082077"/>
                </a:lnTo>
                <a:lnTo>
                  <a:pt x="0" y="10820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3" name="AutoShape 29">
            <a:extLst>
              <a:ext uri="{FF2B5EF4-FFF2-40B4-BE49-F238E27FC236}">
                <a16:creationId xmlns:a16="http://schemas.microsoft.com/office/drawing/2014/main" id="{78480B8D-6EB8-89A0-47F1-D1E17807F88F}"/>
              </a:ext>
            </a:extLst>
          </p:cNvPr>
          <p:cNvSpPr/>
          <p:nvPr/>
        </p:nvSpPr>
        <p:spPr>
          <a:xfrm flipH="1" flipV="1">
            <a:off x="9082671" y="4814299"/>
            <a:ext cx="346241" cy="205205"/>
          </a:xfrm>
          <a:prstGeom prst="line">
            <a:avLst/>
          </a:prstGeom>
          <a:ln w="38100" cap="flat">
            <a:solidFill>
              <a:srgbClr val="CC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14" name="AutoShape 18">
            <a:extLst>
              <a:ext uri="{FF2B5EF4-FFF2-40B4-BE49-F238E27FC236}">
                <a16:creationId xmlns:a16="http://schemas.microsoft.com/office/drawing/2014/main" id="{81443F65-229D-9A6C-22A5-40B624734F18}"/>
              </a:ext>
            </a:extLst>
          </p:cNvPr>
          <p:cNvSpPr/>
          <p:nvPr/>
        </p:nvSpPr>
        <p:spPr>
          <a:xfrm flipH="1" flipV="1">
            <a:off x="4784235" y="3966128"/>
            <a:ext cx="417535" cy="254674"/>
          </a:xfrm>
          <a:prstGeom prst="line">
            <a:avLst/>
          </a:prstGeom>
          <a:ln w="38100" cap="flat">
            <a:solidFill>
              <a:srgbClr val="CC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E1E05953-FDBD-5AE8-3890-BB2E5226CB11}"/>
              </a:ext>
            </a:extLst>
          </p:cNvPr>
          <p:cNvSpPr txBox="1"/>
          <p:nvPr/>
        </p:nvSpPr>
        <p:spPr>
          <a:xfrm>
            <a:off x="949440" y="5388851"/>
            <a:ext cx="6101148" cy="59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</a:rPr>
              <a:t>Vadnica:</a:t>
            </a:r>
            <a:r>
              <a:rPr lang="en-US" sz="2400" u="sng" dirty="0">
                <a:solidFill>
                  <a:srgbClr val="000000"/>
                </a:solidFill>
                <a:latin typeface="Accordion Black"/>
                <a:ea typeface="Accordion Black"/>
                <a:cs typeface="Accordion Black"/>
                <a:sym typeface="Accordion Black"/>
                <a:hlinkClick r:id="rId8" tooltip="https://ior.ad/9Lxj"/>
              </a:rPr>
              <a:t>https://ior.ad/9Lxj</a:t>
            </a:r>
            <a:endParaRPr lang="en-US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</p:txBody>
      </p:sp>
    </p:spTree>
    <p:extLst>
      <p:ext uri="{BB962C8B-B14F-4D97-AF65-F5344CB8AC3E}">
        <p14:creationId xmlns:p14="http://schemas.microsoft.com/office/powerpoint/2010/main" val="2013771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CE1BB-A77F-DEDE-2CC5-CA4CC63FB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20CB85-5CDE-78FE-102D-5EFAADE70F45}"/>
              </a:ext>
            </a:extLst>
          </p:cNvPr>
          <p:cNvSpPr/>
          <p:nvPr/>
        </p:nvSpPr>
        <p:spPr>
          <a:xfrm>
            <a:off x="-793" y="0"/>
            <a:ext cx="12201118" cy="685879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F1056CDE-1E36-FC15-6732-6EFC6093F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0693"/>
            <a:ext cx="12201645" cy="689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2D2974-3526-FB04-3114-06120211B46E}"/>
              </a:ext>
            </a:extLst>
          </p:cNvPr>
          <p:cNvSpPr txBox="1"/>
          <p:nvPr/>
        </p:nvSpPr>
        <p:spPr>
          <a:xfrm>
            <a:off x="949440" y="625773"/>
            <a:ext cx="60020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600" b="1" dirty="0">
                <a:solidFill>
                  <a:srgbClr val="800000"/>
                </a:solidFill>
                <a:latin typeface="Trebuchet MS"/>
                <a:ea typeface="Verdana"/>
                <a:cs typeface="Tahoma"/>
              </a:rPr>
              <a:t>Domača stran</a:t>
            </a:r>
            <a:endParaRPr lang="en-US" sz="3600" b="1" dirty="0">
              <a:solidFill>
                <a:srgbClr val="800000"/>
              </a:solidFill>
              <a:latin typeface="Trebuchet MS"/>
              <a:ea typeface="Verdana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DB9E78-23D9-0F06-CAF1-3A027AEBF83B}"/>
              </a:ext>
            </a:extLst>
          </p:cNvPr>
          <p:cNvSpPr txBox="1"/>
          <p:nvPr/>
        </p:nvSpPr>
        <p:spPr>
          <a:xfrm>
            <a:off x="1011730" y="1584826"/>
            <a:ext cx="10016675" cy="43627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Zgornja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orodna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vrstica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domov</a:t>
            </a:r>
            <a:endParaRPr lang="sl-SI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datoteka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razveljavi-uveljavi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ime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izdelka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dodajanje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uporabnikov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statistika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ogledov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tiskanje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izvažanje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deljenje</a:t>
            </a: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Accordion Black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l-SI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Vadnica: </a:t>
            </a:r>
            <a:r>
              <a:rPr lang="sl-SI" sz="2400" dirty="0">
                <a:solidFill>
                  <a:srgbClr val="00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  <a:hlinkClick r:id="rId3"/>
              </a:rPr>
              <a:t>https://ior.ad/9PuC</a:t>
            </a:r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C73DDA05-0D8B-3CF1-1AA4-AB01794638F4}"/>
              </a:ext>
            </a:extLst>
          </p:cNvPr>
          <p:cNvSpPr/>
          <p:nvPr/>
        </p:nvSpPr>
        <p:spPr>
          <a:xfrm>
            <a:off x="426308" y="1361692"/>
            <a:ext cx="11008130" cy="332322"/>
          </a:xfrm>
          <a:custGeom>
            <a:avLst/>
            <a:gdLst/>
            <a:ahLst/>
            <a:cxnLst/>
            <a:rect l="l" t="t" r="r" b="b"/>
            <a:pathLst>
              <a:path w="16705187" h="504308">
                <a:moveTo>
                  <a:pt x="0" y="0"/>
                </a:moveTo>
                <a:lnTo>
                  <a:pt x="16705187" y="0"/>
                </a:lnTo>
                <a:lnTo>
                  <a:pt x="16705187" y="504308"/>
                </a:lnTo>
                <a:lnTo>
                  <a:pt x="0" y="5043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D4A37B1-F84B-584D-EF7B-9C0159B2F86F}"/>
              </a:ext>
            </a:extLst>
          </p:cNvPr>
          <p:cNvSpPr txBox="1"/>
          <p:nvPr/>
        </p:nvSpPr>
        <p:spPr>
          <a:xfrm>
            <a:off x="583583" y="1087748"/>
            <a:ext cx="198900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5"/>
              </a:lnSpc>
            </a:pPr>
            <a:r>
              <a:rPr lang="en-US" sz="1100" b="1" dirty="0">
                <a:solidFill>
                  <a:srgbClr val="CC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1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40951E90-8090-1612-BDE3-4682E7E2FAA8}"/>
              </a:ext>
            </a:extLst>
          </p:cNvPr>
          <p:cNvSpPr txBox="1"/>
          <p:nvPr/>
        </p:nvSpPr>
        <p:spPr>
          <a:xfrm>
            <a:off x="966526" y="1087748"/>
            <a:ext cx="198900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5"/>
              </a:lnSpc>
            </a:pPr>
            <a:r>
              <a:rPr lang="sl-SI" sz="1100" b="1" dirty="0">
                <a:solidFill>
                  <a:srgbClr val="CC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2</a:t>
            </a:r>
            <a:endParaRPr lang="en-US" sz="1100" b="1" dirty="0">
              <a:solidFill>
                <a:srgbClr val="CC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1C733D21-C3E7-DD51-AC41-B7BA3250E291}"/>
              </a:ext>
            </a:extLst>
          </p:cNvPr>
          <p:cNvSpPr txBox="1"/>
          <p:nvPr/>
        </p:nvSpPr>
        <p:spPr>
          <a:xfrm>
            <a:off x="3207998" y="1087748"/>
            <a:ext cx="198900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5"/>
              </a:lnSpc>
            </a:pPr>
            <a:r>
              <a:rPr lang="sl-SI" sz="1100" b="1" dirty="0">
                <a:solidFill>
                  <a:srgbClr val="CC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3</a:t>
            </a:r>
            <a:endParaRPr lang="en-US" sz="1100" b="1" dirty="0">
              <a:solidFill>
                <a:srgbClr val="CC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66194999-6C00-63C8-88B7-8D173E516516}"/>
              </a:ext>
            </a:extLst>
          </p:cNvPr>
          <p:cNvSpPr txBox="1"/>
          <p:nvPr/>
        </p:nvSpPr>
        <p:spPr>
          <a:xfrm>
            <a:off x="8685654" y="1087748"/>
            <a:ext cx="198900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5"/>
              </a:lnSpc>
            </a:pPr>
            <a:r>
              <a:rPr lang="sl-SI" sz="1100" b="1" dirty="0">
                <a:solidFill>
                  <a:srgbClr val="CC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4</a:t>
            </a:r>
            <a:endParaRPr lang="en-US" sz="1100" b="1" dirty="0">
              <a:solidFill>
                <a:srgbClr val="CC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301609B1-BB7E-A7CF-917C-7E56EA948831}"/>
              </a:ext>
            </a:extLst>
          </p:cNvPr>
          <p:cNvSpPr txBox="1"/>
          <p:nvPr/>
        </p:nvSpPr>
        <p:spPr>
          <a:xfrm>
            <a:off x="9960596" y="1087748"/>
            <a:ext cx="198900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5"/>
              </a:lnSpc>
            </a:pPr>
            <a:r>
              <a:rPr lang="sl-SI" sz="1100" b="1" dirty="0">
                <a:solidFill>
                  <a:srgbClr val="CC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5</a:t>
            </a:r>
            <a:endParaRPr lang="en-US" sz="1100" b="1" dirty="0">
              <a:solidFill>
                <a:srgbClr val="CC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83037746-59E3-39CE-F6D7-7FA0818C9A04}"/>
              </a:ext>
            </a:extLst>
          </p:cNvPr>
          <p:cNvSpPr txBox="1"/>
          <p:nvPr/>
        </p:nvSpPr>
        <p:spPr>
          <a:xfrm>
            <a:off x="10343539" y="1087748"/>
            <a:ext cx="198900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5"/>
              </a:lnSpc>
            </a:pPr>
            <a:r>
              <a:rPr lang="sl-SI" sz="1100" b="1" dirty="0">
                <a:solidFill>
                  <a:srgbClr val="CC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6</a:t>
            </a:r>
            <a:endParaRPr lang="en-US" sz="1100" b="1" dirty="0">
              <a:solidFill>
                <a:srgbClr val="CC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ADBF334A-36C0-B5AC-075C-D8CEBD7076B6}"/>
              </a:ext>
            </a:extLst>
          </p:cNvPr>
          <p:cNvSpPr txBox="1"/>
          <p:nvPr/>
        </p:nvSpPr>
        <p:spPr>
          <a:xfrm>
            <a:off x="10881560" y="1087748"/>
            <a:ext cx="198900" cy="29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5"/>
              </a:lnSpc>
            </a:pPr>
            <a:r>
              <a:rPr lang="sl-SI" sz="1100" b="1" dirty="0">
                <a:solidFill>
                  <a:srgbClr val="CC0000"/>
                </a:solidFill>
                <a:latin typeface="Trebuchet MS" panose="020B0603020202020204" pitchFamily="34" charset="0"/>
                <a:ea typeface="Accordion Black"/>
                <a:cs typeface="Accordion Black"/>
                <a:sym typeface="Accordion Black"/>
              </a:rPr>
              <a:t>7</a:t>
            </a:r>
            <a:endParaRPr lang="en-US" sz="1100" b="1" dirty="0">
              <a:solidFill>
                <a:srgbClr val="CC0000"/>
              </a:solidFill>
              <a:latin typeface="Trebuchet MS" panose="020B0603020202020204" pitchFamily="34" charset="0"/>
              <a:ea typeface="Accordion Black"/>
              <a:cs typeface="Accordion Black"/>
              <a:sym typeface="Accordion Black"/>
            </a:endParaRPr>
          </a:p>
        </p:txBody>
      </p:sp>
    </p:spTree>
    <p:extLst>
      <p:ext uri="{BB962C8B-B14F-4D97-AF65-F5344CB8AC3E}">
        <p14:creationId xmlns:p14="http://schemas.microsoft.com/office/powerpoint/2010/main" val="2377325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</TotalTime>
  <Words>992</Words>
  <Application>Microsoft Office PowerPoint</Application>
  <PresentationFormat>Širokozaslonsko</PresentationFormat>
  <Paragraphs>194</Paragraphs>
  <Slides>22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8" baseType="lpstr">
      <vt:lpstr>Accordion Black</vt:lpstr>
      <vt:lpstr>Aptos</vt:lpstr>
      <vt:lpstr>Aptos Display</vt:lpstr>
      <vt:lpstr>Arial</vt:lpstr>
      <vt:lpstr>Trebuchet MS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Zapušek, Matej</cp:lastModifiedBy>
  <cp:revision>138</cp:revision>
  <dcterms:created xsi:type="dcterms:W3CDTF">2024-09-18T17:05:23Z</dcterms:created>
  <dcterms:modified xsi:type="dcterms:W3CDTF">2024-10-13T08:46:36Z</dcterms:modified>
</cp:coreProperties>
</file>